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2"/>
  </p:notesMasterIdLst>
  <p:handoutMasterIdLst>
    <p:handoutMasterId r:id="rId23"/>
  </p:handoutMasterIdLst>
  <p:sldIdLst>
    <p:sldId id="300" r:id="rId2"/>
    <p:sldId id="344" r:id="rId3"/>
    <p:sldId id="345" r:id="rId4"/>
    <p:sldId id="347" r:id="rId5"/>
    <p:sldId id="348" r:id="rId6"/>
    <p:sldId id="349" r:id="rId7"/>
    <p:sldId id="350" r:id="rId8"/>
    <p:sldId id="351" r:id="rId9"/>
    <p:sldId id="352" r:id="rId10"/>
    <p:sldId id="324" r:id="rId11"/>
    <p:sldId id="307" r:id="rId12"/>
    <p:sldId id="386" r:id="rId13"/>
    <p:sldId id="385" r:id="rId14"/>
    <p:sldId id="356" r:id="rId15"/>
    <p:sldId id="384" r:id="rId16"/>
    <p:sldId id="378" r:id="rId17"/>
    <p:sldId id="357" r:id="rId18"/>
    <p:sldId id="367" r:id="rId19"/>
    <p:sldId id="305" r:id="rId20"/>
    <p:sldId id="278" r:id="rId21"/>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raden Ford" initials="BF" lastIdx="7" clrIdx="0">
    <p:extLst/>
  </p:cmAuthor>
  <p:cmAuthor id="2" name="Jessica Lodien" initials="JL" lastIdx="16" clrIdx="1">
    <p:extLst>
      <p:ext uri="{19B8F6BF-5375-455C-9EA6-DF929625EA0E}">
        <p15:presenceInfo xmlns:p15="http://schemas.microsoft.com/office/powerpoint/2012/main" userId="S::jessica@queldesign.com::455b67a3-ee6b-4a1d-81db-5983c896bc8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14"/>
    <a:srgbClr val="007579"/>
    <a:srgbClr val="007840"/>
    <a:srgbClr val="F7F7F7"/>
    <a:srgbClr val="777777"/>
    <a:srgbClr val="E3E3E3"/>
    <a:srgbClr val="00AF6F"/>
    <a:srgbClr val="5B5D5D"/>
    <a:srgbClr val="F2F2F2"/>
    <a:srgbClr val="F2F2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0" autoAdjust="0"/>
    <p:restoredTop sz="65009" autoAdjust="0"/>
  </p:normalViewPr>
  <p:slideViewPr>
    <p:cSldViewPr snapToGrid="0">
      <p:cViewPr varScale="1">
        <p:scale>
          <a:sx n="137" d="100"/>
          <a:sy n="137" d="100"/>
        </p:scale>
        <p:origin x="360" y="184"/>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138" d="100"/>
          <a:sy n="138" d="100"/>
        </p:scale>
        <p:origin x="6680" y="17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E1E63A2-433C-2447-B893-859ADBD60160}" type="slidenum">
              <a:rPr lang="en-US" smtClean="0"/>
              <a:t>‹#›</a:t>
            </a:fld>
            <a:endParaRPr lang="en-US"/>
          </a:p>
        </p:txBody>
      </p:sp>
      <p:sp>
        <p:nvSpPr>
          <p:cNvPr id="6" name="Date Placeholder 5"/>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FDEA226-1950-9346-BBCC-45D214247BC3}" type="datetimeFigureOut">
              <a:rPr lang="en-US" smtClean="0"/>
              <a:t>4/24/19</a:t>
            </a:fld>
            <a:endParaRPr lang="en-US"/>
          </a:p>
        </p:txBody>
      </p:sp>
    </p:spTree>
    <p:extLst>
      <p:ext uri="{BB962C8B-B14F-4D97-AF65-F5344CB8AC3E}">
        <p14:creationId xmlns:p14="http://schemas.microsoft.com/office/powerpoint/2010/main" val="100172225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jpeg>
</file>

<file path=ppt/media/image44.png>
</file>

<file path=ppt/media/image45.png>
</file>

<file path=ppt/media/image46.png>
</file>

<file path=ppt/media/image47.png>
</file>

<file path=ppt/media/image48.jpeg>
</file>

<file path=ppt/media/image49.png>
</file>

<file path=ppt/media/image5.jpeg>
</file>

<file path=ppt/media/image50.png>
</file>

<file path=ppt/media/image51.png>
</file>

<file path=ppt/media/image52.png>
</file>

<file path=ppt/media/image53.png>
</file>

<file path=ppt/media/image54.png>
</file>

<file path=ppt/media/image55.tiff>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76353FC-0869-45D3-95AF-CC29198471C2}" type="datetimeFigureOut">
              <a:rPr lang="en-US" smtClean="0"/>
              <a:t>4/24/19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DD65AC4-17B0-4E19-8496-B264E70A18D3}" type="slidenum">
              <a:rPr lang="en-US" smtClean="0"/>
              <a:t>‹#›</a:t>
            </a:fld>
            <a:endParaRPr lang="en-US"/>
          </a:p>
        </p:txBody>
      </p:sp>
    </p:spTree>
    <p:extLst>
      <p:ext uri="{BB962C8B-B14F-4D97-AF65-F5344CB8AC3E}">
        <p14:creationId xmlns:p14="http://schemas.microsoft.com/office/powerpoint/2010/main" val="379893469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1264CA3-069F-4AC6-9557-3FDE03BFC94C}" type="slidenum">
              <a:rPr lang="en-US" smtClean="0"/>
              <a:t>14</a:t>
            </a:fld>
            <a:endParaRPr lang="en-US"/>
          </a:p>
        </p:txBody>
      </p:sp>
    </p:spTree>
    <p:extLst>
      <p:ext uri="{BB962C8B-B14F-4D97-AF65-F5344CB8AC3E}">
        <p14:creationId xmlns:p14="http://schemas.microsoft.com/office/powerpoint/2010/main" val="26881138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17</a:t>
            </a:fld>
            <a:endParaRPr lang="en-CA"/>
          </a:p>
        </p:txBody>
      </p:sp>
    </p:spTree>
    <p:extLst>
      <p:ext uri="{BB962C8B-B14F-4D97-AF65-F5344CB8AC3E}">
        <p14:creationId xmlns:p14="http://schemas.microsoft.com/office/powerpoint/2010/main" val="30873075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20" name="Text Placeholder 30">
            <a:extLst>
              <a:ext uri="{FF2B5EF4-FFF2-40B4-BE49-F238E27FC236}">
                <a16:creationId xmlns:a16="http://schemas.microsoft.com/office/drawing/2014/main" id="{A54071DA-E3FA-6342-B848-2C11DB0C8002}"/>
              </a:ext>
            </a:extLst>
          </p:cNvPr>
          <p:cNvSpPr>
            <a:spLocks noGrp="1"/>
          </p:cNvSpPr>
          <p:nvPr>
            <p:ph type="body" sz="quarter" idx="12" hasCustomPrompt="1"/>
          </p:nvPr>
        </p:nvSpPr>
        <p:spPr>
          <a:xfrm>
            <a:off x="316283" y="3029867"/>
            <a:ext cx="8463385" cy="390525"/>
          </a:xfrm>
          <a:prstGeom prst="rect">
            <a:avLst/>
          </a:prstGeom>
        </p:spPr>
        <p:txBody>
          <a:bodyPr anchor="b">
            <a:noAutofit/>
          </a:bodyPr>
          <a:lstStyle>
            <a:lvl1pPr marL="0" indent="0" algn="l" defTabSz="914400" rtl="0" eaLnBrk="1" latinLnBrk="0" hangingPunct="1">
              <a:spcBef>
                <a:spcPct val="20000"/>
              </a:spcBef>
              <a:buClr>
                <a:schemeClr val="accent3"/>
              </a:buClr>
              <a:buFont typeface="Arial"/>
              <a:buNone/>
              <a:defRPr lang="en-US" sz="2800" b="1" i="0" kern="1200" dirty="0">
                <a:solidFill>
                  <a:schemeClr val="accent4"/>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Subtitle Here</a:t>
            </a:r>
          </a:p>
        </p:txBody>
      </p:sp>
      <p:sp>
        <p:nvSpPr>
          <p:cNvPr id="22" name="Title 1">
            <a:extLst>
              <a:ext uri="{FF2B5EF4-FFF2-40B4-BE49-F238E27FC236}">
                <a16:creationId xmlns:a16="http://schemas.microsoft.com/office/drawing/2014/main" id="{4EB5AFEE-B8B1-A84E-BA69-451E8ACEF3D9}"/>
              </a:ext>
            </a:extLst>
          </p:cNvPr>
          <p:cNvSpPr>
            <a:spLocks noGrp="1"/>
          </p:cNvSpPr>
          <p:nvPr>
            <p:ph type="title" hasCustomPrompt="1"/>
          </p:nvPr>
        </p:nvSpPr>
        <p:spPr>
          <a:xfrm>
            <a:off x="316283" y="2305900"/>
            <a:ext cx="8463385" cy="614029"/>
          </a:xfrm>
          <a:prstGeom prst="rect">
            <a:avLst/>
          </a:prstGeom>
        </p:spPr>
        <p:txBody>
          <a:bodyPr/>
          <a:lstStyle>
            <a:lvl1pPr>
              <a:defRPr sz="4800" b="0" i="0">
                <a:latin typeface="Segoe UI" panose="020B0502040204020203" pitchFamily="34" charset="0"/>
                <a:cs typeface="Segoe UI" panose="020B0502040204020203" pitchFamily="34" charset="0"/>
              </a:defRPr>
            </a:lvl1pPr>
          </a:lstStyle>
          <a:p>
            <a:r>
              <a:rPr lang="en-US" dirty="0"/>
              <a:t>Slide Title Here</a:t>
            </a:r>
          </a:p>
        </p:txBody>
      </p:sp>
      <p:sp>
        <p:nvSpPr>
          <p:cNvPr id="7" name="Text Placeholder 30">
            <a:extLst>
              <a:ext uri="{FF2B5EF4-FFF2-40B4-BE49-F238E27FC236}">
                <a16:creationId xmlns:a16="http://schemas.microsoft.com/office/drawing/2014/main" id="{4577CA92-B9B7-8D41-98E7-AF31CD2E5628}"/>
              </a:ext>
            </a:extLst>
          </p:cNvPr>
          <p:cNvSpPr>
            <a:spLocks noGrp="1"/>
          </p:cNvSpPr>
          <p:nvPr>
            <p:ph type="body" sz="quarter" idx="22" hasCustomPrompt="1"/>
          </p:nvPr>
        </p:nvSpPr>
        <p:spPr>
          <a:xfrm>
            <a:off x="316283" y="4265737"/>
            <a:ext cx="8463385" cy="390525"/>
          </a:xfrm>
          <a:prstGeom prst="rect">
            <a:avLst/>
          </a:prstGeom>
        </p:spPr>
        <p:txBody>
          <a:bodyPr anchor="b">
            <a:noAutofit/>
          </a:bodyPr>
          <a:lstStyle>
            <a:lvl1pPr marL="0" indent="0" algn="l" defTabSz="914400" rtl="0" eaLnBrk="1" latinLnBrk="0" hangingPunct="1">
              <a:spcBef>
                <a:spcPct val="20000"/>
              </a:spcBef>
              <a:buClr>
                <a:schemeClr val="accent3"/>
              </a:buClr>
              <a:buFont typeface="Arial"/>
              <a:buNone/>
              <a:defRPr lang="en-US" sz="2000" b="0" i="0" kern="1200" dirty="0">
                <a:solidFill>
                  <a:schemeClr val="tx2"/>
                </a:solidFill>
                <a:latin typeface="Segoe UI" panose="020B0502040204020203" pitchFamily="34" charset="0"/>
                <a:ea typeface="Segoe UI" panose="020B0502040204020203" pitchFamily="34" charset="0"/>
                <a:cs typeface="Segoe UI"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Subtitle Here</a:t>
            </a:r>
          </a:p>
        </p:txBody>
      </p:sp>
      <p:pic>
        <p:nvPicPr>
          <p:cNvPr id="8" name="Picture 7">
            <a:extLst>
              <a:ext uri="{FF2B5EF4-FFF2-40B4-BE49-F238E27FC236}">
                <a16:creationId xmlns:a16="http://schemas.microsoft.com/office/drawing/2014/main" id="{A0EB01F2-AFA3-214C-AF6F-445393506D2E}"/>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20813" y="-201112"/>
            <a:ext cx="1923520" cy="1923520"/>
          </a:xfrm>
          <a:prstGeom prst="rect">
            <a:avLst/>
          </a:prstGeom>
        </p:spPr>
      </p:pic>
    </p:spTree>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plit, Light Gray">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B2559D-4F5E-164D-8452-6A4BD6DD1C18}"/>
              </a:ext>
            </a:extLst>
          </p:cNvPr>
          <p:cNvSpPr/>
          <p:nvPr userDrawn="1"/>
        </p:nvSpPr>
        <p:spPr>
          <a:xfrm>
            <a:off x="5216893" y="0"/>
            <a:ext cx="3927107" cy="5143500"/>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20000"/>
                  <a:lumOff val="80000"/>
                </a:schemeClr>
              </a:solidFill>
            </a:endParaRPr>
          </a:p>
        </p:txBody>
      </p:sp>
      <p:sp>
        <p:nvSpPr>
          <p:cNvPr id="9" name="Title 1">
            <a:extLst>
              <a:ext uri="{FF2B5EF4-FFF2-40B4-BE49-F238E27FC236}">
                <a16:creationId xmlns:a16="http://schemas.microsoft.com/office/drawing/2014/main" id="{1C7F4478-E9ED-9D46-B4AB-5194BFE6A466}"/>
              </a:ext>
            </a:extLst>
          </p:cNvPr>
          <p:cNvSpPr>
            <a:spLocks noGrp="1"/>
          </p:cNvSpPr>
          <p:nvPr>
            <p:ph type="title" hasCustomPrompt="1"/>
          </p:nvPr>
        </p:nvSpPr>
        <p:spPr>
          <a:xfrm>
            <a:off x="312745" y="437936"/>
            <a:ext cx="4730743" cy="614029"/>
          </a:xfrm>
          <a:prstGeom prst="rect">
            <a:avLst/>
          </a:prstGeom>
        </p:spPr>
        <p:txBody>
          <a:bodyPr/>
          <a:lstStyle>
            <a:lvl1pPr>
              <a:defRPr sz="4000" b="0" i="0">
                <a:latin typeface="Segoe UI" panose="020B0502040204020203" pitchFamily="34" charset="0"/>
                <a:cs typeface="Segoe UI" panose="020B0502040204020203" pitchFamily="34" charset="0"/>
              </a:defRPr>
            </a:lvl1pPr>
          </a:lstStyle>
          <a:p>
            <a:r>
              <a:rPr lang="en-US" dirty="0"/>
              <a:t>Slide Title Here</a:t>
            </a:r>
          </a:p>
        </p:txBody>
      </p:sp>
      <p:sp>
        <p:nvSpPr>
          <p:cNvPr id="10" name="Text Placeholder 30">
            <a:extLst>
              <a:ext uri="{FF2B5EF4-FFF2-40B4-BE49-F238E27FC236}">
                <a16:creationId xmlns:a16="http://schemas.microsoft.com/office/drawing/2014/main" id="{0EA65F79-9429-9B43-95B8-72B2C389608E}"/>
              </a:ext>
            </a:extLst>
          </p:cNvPr>
          <p:cNvSpPr>
            <a:spLocks noGrp="1"/>
          </p:cNvSpPr>
          <p:nvPr>
            <p:ph type="body" sz="quarter" idx="10" hasCustomPrompt="1"/>
          </p:nvPr>
        </p:nvSpPr>
        <p:spPr>
          <a:xfrm>
            <a:off x="312745" y="2088170"/>
            <a:ext cx="3949862" cy="39052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Heading</a:t>
            </a:r>
          </a:p>
        </p:txBody>
      </p:sp>
      <p:sp>
        <p:nvSpPr>
          <p:cNvPr id="11" name="Text Placeholder 6">
            <a:extLst>
              <a:ext uri="{FF2B5EF4-FFF2-40B4-BE49-F238E27FC236}">
                <a16:creationId xmlns:a16="http://schemas.microsoft.com/office/drawing/2014/main" id="{FECBCFB8-9B91-D043-9935-03F6EFC9C506}"/>
              </a:ext>
            </a:extLst>
          </p:cNvPr>
          <p:cNvSpPr>
            <a:spLocks noGrp="1"/>
          </p:cNvSpPr>
          <p:nvPr>
            <p:ph type="body" sz="quarter" idx="26" hasCustomPrompt="1"/>
          </p:nvPr>
        </p:nvSpPr>
        <p:spPr>
          <a:xfrm>
            <a:off x="312745" y="2577107"/>
            <a:ext cx="3949862" cy="2180652"/>
          </a:xfrm>
          <a:prstGeom prst="rect">
            <a:avLst/>
          </a:prstGeom>
        </p:spPr>
        <p:txBody>
          <a:bodyPr/>
          <a:lstStyle>
            <a:lvl1pPr marL="0" indent="0" algn="l" defTabSz="914400" rtl="0" eaLnBrk="1" latinLnBrk="0" hangingPunct="1">
              <a:lnSpc>
                <a:spcPct val="100000"/>
              </a:lnSpc>
              <a:spcBef>
                <a:spcPct val="20000"/>
              </a:spcBef>
              <a:spcAft>
                <a:spcPts val="0"/>
              </a:spcAft>
              <a:buClr>
                <a:schemeClr val="accent3"/>
              </a:buClr>
              <a:buFont typeface="Arial"/>
              <a:buNone/>
              <a:defRPr lang="en-US" sz="24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p>
        </p:txBody>
      </p:sp>
    </p:spTree>
    <p:extLst>
      <p:ext uri="{BB962C8B-B14F-4D97-AF65-F5344CB8AC3E}">
        <p14:creationId xmlns:p14="http://schemas.microsoft.com/office/powerpoint/2010/main" val="14858674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ata Points">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2B7762-DD62-AB4E-A47E-4A8A1D612F72}"/>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8333273" y="4757852"/>
            <a:ext cx="581027" cy="236329"/>
          </a:xfrm>
          <a:prstGeom prst="rect">
            <a:avLst/>
          </a:prstGeom>
        </p:spPr>
      </p:pic>
      <p:sp>
        <p:nvSpPr>
          <p:cNvPr id="9" name="Title 1">
            <a:extLst>
              <a:ext uri="{FF2B5EF4-FFF2-40B4-BE49-F238E27FC236}">
                <a16:creationId xmlns:a16="http://schemas.microsoft.com/office/drawing/2014/main" id="{BA68C171-B55D-6042-A362-393751A53642}"/>
              </a:ext>
            </a:extLst>
          </p:cNvPr>
          <p:cNvSpPr>
            <a:spLocks noGrp="1"/>
          </p:cNvSpPr>
          <p:nvPr>
            <p:ph type="title" hasCustomPrompt="1"/>
          </p:nvPr>
        </p:nvSpPr>
        <p:spPr>
          <a:xfrm>
            <a:off x="312744" y="437936"/>
            <a:ext cx="8425727" cy="614029"/>
          </a:xfrm>
          <a:prstGeom prst="rect">
            <a:avLst/>
          </a:prstGeom>
        </p:spPr>
        <p:txBody>
          <a:bodyPr/>
          <a:lstStyle>
            <a:lvl1pPr>
              <a:defRPr sz="4000" b="0" i="0">
                <a:latin typeface="Segoe UI" panose="020B0502040204020203" pitchFamily="34" charset="0"/>
                <a:cs typeface="Segoe UI" panose="020B0502040204020203" pitchFamily="34" charset="0"/>
              </a:defRPr>
            </a:lvl1pPr>
          </a:lstStyle>
          <a:p>
            <a:r>
              <a:rPr lang="en-US" dirty="0"/>
              <a:t>Slide Title Here</a:t>
            </a:r>
          </a:p>
        </p:txBody>
      </p:sp>
    </p:spTree>
    <p:extLst>
      <p:ext uri="{BB962C8B-B14F-4D97-AF65-F5344CB8AC3E}">
        <p14:creationId xmlns:p14="http://schemas.microsoft.com/office/powerpoint/2010/main" val="2770348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PASS Closing Slide">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1E2C0DD-86A8-DB40-B0B9-9947C084FCB3}"/>
              </a:ext>
            </a:extLst>
          </p:cNvPr>
          <p:cNvPicPr>
            <a:picLocks noChangeAspect="1"/>
          </p:cNvPicPr>
          <p:nvPr userDrawn="1"/>
        </p:nvPicPr>
        <p:blipFill rotWithShape="1">
          <a:blip r:embed="rId2" cstate="print">
            <a:alphaModFix amt="38000"/>
            <a:extLst>
              <a:ext uri="{28A0092B-C50C-407E-A947-70E740481C1C}">
                <a14:useLocalDpi xmlns:a14="http://schemas.microsoft.com/office/drawing/2010/main"/>
              </a:ext>
            </a:extLst>
          </a:blip>
          <a:srcRect t="15498"/>
          <a:stretch/>
        </p:blipFill>
        <p:spPr>
          <a:xfrm>
            <a:off x="6918" y="0"/>
            <a:ext cx="9130164" cy="5143501"/>
          </a:xfrm>
          <a:prstGeom prst="rect">
            <a:avLst/>
          </a:prstGeom>
          <a:effectLst/>
        </p:spPr>
      </p:pic>
      <p:pic>
        <p:nvPicPr>
          <p:cNvPr id="8" name="Picture 7">
            <a:extLst>
              <a:ext uri="{FF2B5EF4-FFF2-40B4-BE49-F238E27FC236}">
                <a16:creationId xmlns:a16="http://schemas.microsoft.com/office/drawing/2014/main" id="{BE760746-3B60-5940-8797-B4B0456020FF}"/>
              </a:ext>
            </a:extLst>
          </p:cNvPr>
          <p:cNvPicPr>
            <a:picLocks noChangeAspect="1"/>
          </p:cNvPicPr>
          <p:nvPr userDrawn="1"/>
        </p:nvPicPr>
        <p:blipFill rotWithShape="1">
          <a:blip r:embed="rId3">
            <a:extLst>
              <a:ext uri="{28A0092B-C50C-407E-A947-70E740481C1C}">
                <a14:useLocalDpi xmlns:a14="http://schemas.microsoft.com/office/drawing/2010/main"/>
              </a:ext>
            </a:extLst>
          </a:blip>
          <a:srcRect t="30360" b="32521"/>
          <a:stretch/>
        </p:blipFill>
        <p:spPr>
          <a:xfrm>
            <a:off x="2747074" y="1894362"/>
            <a:ext cx="3649851" cy="1354776"/>
          </a:xfrm>
          <a:prstGeom prst="rect">
            <a:avLst/>
          </a:prstGeom>
        </p:spPr>
      </p:pic>
    </p:spTree>
    <p:extLst>
      <p:ext uri="{BB962C8B-B14F-4D97-AF65-F5344CB8AC3E}">
        <p14:creationId xmlns:p14="http://schemas.microsoft.com/office/powerpoint/2010/main" val="6938240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2B7762-DD62-AB4E-A47E-4A8A1D612F72}"/>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8333273" y="4757852"/>
            <a:ext cx="581027" cy="236329"/>
          </a:xfrm>
          <a:prstGeom prst="rect">
            <a:avLst/>
          </a:prstGeom>
        </p:spPr>
      </p:pic>
      <p:sp>
        <p:nvSpPr>
          <p:cNvPr id="9" name="Title 1">
            <a:extLst>
              <a:ext uri="{FF2B5EF4-FFF2-40B4-BE49-F238E27FC236}">
                <a16:creationId xmlns:a16="http://schemas.microsoft.com/office/drawing/2014/main" id="{BA68C171-B55D-6042-A362-393751A53642}"/>
              </a:ext>
            </a:extLst>
          </p:cNvPr>
          <p:cNvSpPr>
            <a:spLocks noGrp="1"/>
          </p:cNvSpPr>
          <p:nvPr>
            <p:ph type="title" hasCustomPrompt="1"/>
          </p:nvPr>
        </p:nvSpPr>
        <p:spPr>
          <a:xfrm>
            <a:off x="312744" y="437936"/>
            <a:ext cx="8431205" cy="614029"/>
          </a:xfrm>
          <a:prstGeom prst="rect">
            <a:avLst/>
          </a:prstGeom>
        </p:spPr>
        <p:txBody>
          <a:bodyPr/>
          <a:lstStyle>
            <a:lvl1pPr>
              <a:defRPr sz="4000" b="0" i="0">
                <a:latin typeface="Segoe UI" panose="020B0502040204020203" pitchFamily="34" charset="0"/>
                <a:cs typeface="Segoe UI" panose="020B0502040204020203" pitchFamily="34" charset="0"/>
              </a:defRPr>
            </a:lvl1pPr>
          </a:lstStyle>
          <a:p>
            <a:r>
              <a:rPr lang="en-US" dirty="0"/>
              <a:t>Slide Title Here</a:t>
            </a:r>
          </a:p>
        </p:txBody>
      </p:sp>
    </p:spTree>
    <p:extLst>
      <p:ext uri="{BB962C8B-B14F-4D97-AF65-F5344CB8AC3E}">
        <p14:creationId xmlns:p14="http://schemas.microsoft.com/office/powerpoint/2010/main" val="25861249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45586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cSld name="1_Title Slide">
    <p:bg>
      <p:bgPr>
        <a:gradFill flip="none" rotWithShape="1">
          <a:gsLst>
            <a:gs pos="0">
              <a:schemeClr val="tx1">
                <a:lumMod val="85000"/>
                <a:lumOff val="15000"/>
              </a:schemeClr>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9144000" cy="5143500"/>
          </a:xfrm>
          <a:prstGeom prst="rect">
            <a:avLst/>
          </a:prstGeom>
        </p:spPr>
      </p:pic>
      <p:sp>
        <p:nvSpPr>
          <p:cNvPr id="5" name="Rectangle 4"/>
          <p:cNvSpPr/>
          <p:nvPr/>
        </p:nvSpPr>
        <p:spPr>
          <a:xfrm flipV="1">
            <a:off x="894" y="0"/>
            <a:ext cx="9143106" cy="51435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80"/>
          </a:p>
        </p:txBody>
      </p:sp>
      <p:sp>
        <p:nvSpPr>
          <p:cNvPr id="9" name="Title 1"/>
          <p:cNvSpPr>
            <a:spLocks noGrp="1"/>
          </p:cNvSpPr>
          <p:nvPr>
            <p:ph type="ctrTitle" hasCustomPrompt="1"/>
          </p:nvPr>
        </p:nvSpPr>
        <p:spPr>
          <a:xfrm>
            <a:off x="4457700" y="2015436"/>
            <a:ext cx="4221049" cy="706657"/>
          </a:xfrm>
          <a:prstGeom prst="rect">
            <a:avLst/>
          </a:prstGeom>
        </p:spPr>
        <p:txBody>
          <a:bodyPr vert="horz" lIns="91440" tIns="45720" rIns="91440" bIns="45720" rtlCol="0" anchor="b" anchorCtr="0">
            <a:normAutofit/>
          </a:bodyPr>
          <a:lstStyle>
            <a:lvl1pPr algn="l">
              <a:lnSpc>
                <a:spcPct val="100000"/>
              </a:lnSpc>
              <a:defRPr lang="en-US" sz="4050" b="0" i="0" dirty="0">
                <a:solidFill>
                  <a:schemeClr val="bg1"/>
                </a:solidFill>
                <a:latin typeface="Gotham Light" charset="0"/>
                <a:ea typeface="Gotham Light" charset="0"/>
                <a:cs typeface="Gotham Light" charset="0"/>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4458180" y="2744130"/>
            <a:ext cx="4221694" cy="453733"/>
          </a:xfrm>
          <a:prstGeom prst="rect">
            <a:avLst/>
          </a:prstGeom>
        </p:spPr>
        <p:txBody>
          <a:bodyPr vert="horz" lIns="91440" tIns="45720" rIns="91440" bIns="45720" rtlCol="0" anchor="t">
            <a:normAutofit/>
          </a:bodyPr>
          <a:lstStyle>
            <a:lvl1pPr algn="l">
              <a:defRPr lang="en-US" sz="1500" b="0" i="0" dirty="0">
                <a:solidFill>
                  <a:schemeClr val="bg1"/>
                </a:solidFill>
                <a:latin typeface="Gotham Light" charset="0"/>
                <a:ea typeface="Gotham Light" charset="0"/>
                <a:cs typeface="Gotham Light" charset="0"/>
              </a:defRPr>
            </a:lvl1pPr>
          </a:lstStyle>
          <a:p>
            <a:pPr lvl="0"/>
            <a:r>
              <a:rPr lang="en-CA" dirty="0"/>
              <a:t>SUBTITLE</a:t>
            </a:r>
            <a:endParaRPr lang="en-US" dirty="0"/>
          </a:p>
        </p:txBody>
      </p:sp>
      <p:pic>
        <p:nvPicPr>
          <p:cNvPr id="7" name="Picture 6"/>
          <p:cNvPicPr>
            <a:picLocks noChangeAspect="1"/>
          </p:cNvPicPr>
          <p:nvPr userDrawn="1"/>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9144000" cy="5143500"/>
          </a:xfrm>
          <a:prstGeom prst="rect">
            <a:avLst/>
          </a:prstGeom>
        </p:spPr>
      </p:pic>
      <p:sp>
        <p:nvSpPr>
          <p:cNvPr id="8" name="Rectangle 7"/>
          <p:cNvSpPr/>
          <p:nvPr userDrawn="1"/>
        </p:nvSpPr>
        <p:spPr>
          <a:xfrm flipV="1">
            <a:off x="894" y="0"/>
            <a:ext cx="9143106" cy="51435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80"/>
          </a:p>
        </p:txBody>
      </p:sp>
    </p:spTree>
    <p:extLst>
      <p:ext uri="{BB962C8B-B14F-4D97-AF65-F5344CB8AC3E}">
        <p14:creationId xmlns:p14="http://schemas.microsoft.com/office/powerpoint/2010/main" val="2770698401"/>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Two Content - Subheadings">
    <p:spTree>
      <p:nvGrpSpPr>
        <p:cNvPr id="1" name=""/>
        <p:cNvGrpSpPr/>
        <p:nvPr/>
      </p:nvGrpSpPr>
      <p:grpSpPr>
        <a:xfrm>
          <a:off x="0" y="0"/>
          <a:ext cx="0" cy="0"/>
          <a:chOff x="0" y="0"/>
          <a:chExt cx="0" cy="0"/>
        </a:xfrm>
      </p:grpSpPr>
      <p:sp>
        <p:nvSpPr>
          <p:cNvPr id="7" name="Title Placeholder 1"/>
          <p:cNvSpPr>
            <a:spLocks noGrp="1"/>
          </p:cNvSpPr>
          <p:nvPr>
            <p:ph type="title"/>
          </p:nvPr>
        </p:nvSpPr>
        <p:spPr>
          <a:xfrm>
            <a:off x="395993" y="310259"/>
            <a:ext cx="8393282" cy="498667"/>
          </a:xfrm>
          <a:prstGeom prst="rect">
            <a:avLst/>
          </a:prstGeom>
        </p:spPr>
        <p:txBody>
          <a:bodyPr vert="horz" lIns="91440" tIns="45720" rIns="91440" bIns="45720" rtlCol="0" anchor="b">
            <a:normAutofit/>
          </a:bodyPr>
          <a:lstStyle/>
          <a:p>
            <a:r>
              <a:rPr lang="en-US"/>
              <a:t>Click to edit Master title style</a:t>
            </a:r>
            <a:endParaRPr lang="en-CA" dirty="0"/>
          </a:p>
        </p:txBody>
      </p:sp>
      <p:sp>
        <p:nvSpPr>
          <p:cNvPr id="8" name="Text Placeholder 30"/>
          <p:cNvSpPr>
            <a:spLocks noGrp="1"/>
          </p:cNvSpPr>
          <p:nvPr>
            <p:ph type="body" sz="quarter" idx="10" hasCustomPrompt="1"/>
          </p:nvPr>
        </p:nvSpPr>
        <p:spPr>
          <a:xfrm>
            <a:off x="493284" y="2150832"/>
            <a:ext cx="3465393" cy="292894"/>
          </a:xfrm>
        </p:spPr>
        <p:txBody>
          <a:bodyPr>
            <a:noAutofit/>
          </a:bodyPr>
          <a:lstStyle>
            <a:lvl1pPr marL="0" indent="0" algn="l" defTabSz="685800" rtl="0" eaLnBrk="1" latinLnBrk="0" hangingPunct="1">
              <a:buNone/>
              <a:defRPr lang="en-US" sz="1800" b="0" i="0" kern="1200" baseline="0" dirty="0" smtClean="0">
                <a:solidFill>
                  <a:schemeClr val="accent1"/>
                </a:solidFill>
                <a:latin typeface="Segoe UI Semilight" charset="0"/>
                <a:ea typeface="Segoe UI Semilight" charset="0"/>
                <a:cs typeface="Segoe UI Semilight" charset="0"/>
              </a:defRPr>
            </a:lvl1pPr>
          </a:lstStyle>
          <a:p>
            <a:pPr lvl="0"/>
            <a:r>
              <a:rPr lang="en-US" dirty="0"/>
              <a:t>Title here</a:t>
            </a:r>
          </a:p>
        </p:txBody>
      </p:sp>
      <p:sp>
        <p:nvSpPr>
          <p:cNvPr id="9" name="Text Placeholder 30"/>
          <p:cNvSpPr>
            <a:spLocks noGrp="1"/>
          </p:cNvSpPr>
          <p:nvPr>
            <p:ph type="body" sz="quarter" idx="15" hasCustomPrompt="1"/>
          </p:nvPr>
        </p:nvSpPr>
        <p:spPr>
          <a:xfrm>
            <a:off x="4929741" y="2150832"/>
            <a:ext cx="3465393" cy="292894"/>
          </a:xfrm>
        </p:spPr>
        <p:txBody>
          <a:bodyPr>
            <a:noAutofit/>
          </a:bodyPr>
          <a:lstStyle>
            <a:lvl1pPr marL="0" indent="0" algn="l" defTabSz="685800" rtl="0" eaLnBrk="1" latinLnBrk="0" hangingPunct="1">
              <a:buNone/>
              <a:defRPr lang="en-US" sz="1800" b="0" i="0" kern="1200" baseline="0" dirty="0" smtClean="0">
                <a:solidFill>
                  <a:schemeClr val="accent1"/>
                </a:solidFill>
                <a:latin typeface="Segoe UI Semilight" charset="0"/>
                <a:ea typeface="Segoe UI Semilight" charset="0"/>
                <a:cs typeface="Segoe UI Semilight" charset="0"/>
              </a:defRPr>
            </a:lvl1pPr>
          </a:lstStyle>
          <a:p>
            <a:pPr lvl="0"/>
            <a:r>
              <a:rPr lang="en-US" dirty="0"/>
              <a:t>Title here</a:t>
            </a:r>
          </a:p>
        </p:txBody>
      </p:sp>
      <p:sp>
        <p:nvSpPr>
          <p:cNvPr id="10" name="Text Placeholder 20"/>
          <p:cNvSpPr>
            <a:spLocks noGrp="1"/>
          </p:cNvSpPr>
          <p:nvPr>
            <p:ph type="body" sz="quarter" idx="13"/>
          </p:nvPr>
        </p:nvSpPr>
        <p:spPr>
          <a:xfrm>
            <a:off x="493283" y="2543382"/>
            <a:ext cx="3465393" cy="1838367"/>
          </a:xfrm>
        </p:spPr>
        <p:txBody>
          <a:bodyPr>
            <a:normAutofit/>
          </a:bodyPr>
          <a:lstStyle>
            <a:lvl1pPr marL="0" indent="0">
              <a:lnSpc>
                <a:spcPct val="100000"/>
              </a:lnSpc>
              <a:buNone/>
              <a:defRPr lang="en-US" sz="1200" b="0" i="0" kern="1200" dirty="0" smtClean="0">
                <a:solidFill>
                  <a:schemeClr val="bg2">
                    <a:lumMod val="50000"/>
                  </a:schemeClr>
                </a:solidFill>
                <a:latin typeface="+mn-lt"/>
                <a:ea typeface="Gotham Light" charset="0"/>
                <a:cs typeface="Gotham Light" charset="0"/>
              </a:defRPr>
            </a:lvl1pPr>
          </a:lstStyle>
          <a:p>
            <a:pPr marL="0" lvl="0" indent="0" algn="l" defTabSz="685800" rtl="0" eaLnBrk="1" latinLnBrk="0" hangingPunct="1">
              <a:lnSpc>
                <a:spcPct val="90000"/>
              </a:lnSpc>
              <a:spcBef>
                <a:spcPts val="750"/>
              </a:spcBef>
              <a:buFont typeface="Arial" panose="020B0604020202020204" pitchFamily="34" charset="0"/>
              <a:buNone/>
            </a:pPr>
            <a:r>
              <a:rPr lang="en-US"/>
              <a:t>Click to edit Master text styles</a:t>
            </a:r>
          </a:p>
        </p:txBody>
      </p:sp>
      <p:sp>
        <p:nvSpPr>
          <p:cNvPr id="11" name="Text Placeholder 20"/>
          <p:cNvSpPr>
            <a:spLocks noGrp="1"/>
          </p:cNvSpPr>
          <p:nvPr>
            <p:ph type="body" sz="quarter" idx="14"/>
          </p:nvPr>
        </p:nvSpPr>
        <p:spPr>
          <a:xfrm>
            <a:off x="4929741" y="2543382"/>
            <a:ext cx="3465393" cy="1838367"/>
          </a:xfrm>
        </p:spPr>
        <p:txBody>
          <a:bodyPr>
            <a:normAutofit/>
          </a:bodyPr>
          <a:lstStyle>
            <a:lvl1pPr marL="0" indent="0">
              <a:lnSpc>
                <a:spcPct val="100000"/>
              </a:lnSpc>
              <a:buNone/>
              <a:defRPr lang="en-US" sz="1200" b="0" i="0" kern="1200" dirty="0" smtClean="0">
                <a:solidFill>
                  <a:schemeClr val="bg2">
                    <a:lumMod val="50000"/>
                  </a:schemeClr>
                </a:solidFill>
                <a:latin typeface="+mn-lt"/>
                <a:ea typeface="Gotham Light" charset="0"/>
                <a:cs typeface="Gotham Light" charset="0"/>
              </a:defRPr>
            </a:lvl1pPr>
          </a:lstStyle>
          <a:p>
            <a:pPr marL="0" lvl="0" indent="0" algn="l" defTabSz="685800" rtl="0" eaLnBrk="1" latinLnBrk="0" hangingPunct="1">
              <a:lnSpc>
                <a:spcPct val="90000"/>
              </a:lnSpc>
              <a:spcBef>
                <a:spcPts val="750"/>
              </a:spcBef>
              <a:buFont typeface="Arial" panose="020B0604020202020204" pitchFamily="34" charset="0"/>
              <a:buNone/>
            </a:pPr>
            <a:r>
              <a:rPr lang="en-US"/>
              <a:t>Click to edit Master text styles</a:t>
            </a:r>
          </a:p>
        </p:txBody>
      </p:sp>
    </p:spTree>
    <p:extLst>
      <p:ext uri="{BB962C8B-B14F-4D97-AF65-F5344CB8AC3E}">
        <p14:creationId xmlns:p14="http://schemas.microsoft.com/office/powerpoint/2010/main" val="917078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34634" y="1246522"/>
            <a:ext cx="8229600" cy="3466058"/>
          </a:xfrm>
          <a:prstGeom prst="rect">
            <a:avLst/>
          </a:prstGeom>
        </p:spPr>
        <p:txBody>
          <a:bodyPr>
            <a:normAutofit/>
          </a:bodyPr>
          <a:lstStyle>
            <a:lvl1pPr marL="0" indent="0">
              <a:buClr>
                <a:schemeClr val="accent3"/>
              </a:buClr>
              <a:buFont typeface="Arial"/>
              <a:buNone/>
              <a:defRPr sz="1500">
                <a:solidFill>
                  <a:srgbClr val="595959"/>
                </a:solidFill>
                <a:latin typeface="Gotham Light" pitchFamily="50" charset="0"/>
                <a:cs typeface="Gotham Light" pitchFamily="50" charset="0"/>
              </a:defRPr>
            </a:lvl1pPr>
            <a:lvl2pPr marL="257175" indent="-257175">
              <a:buClr>
                <a:schemeClr val="accent4"/>
              </a:buClr>
              <a:buFont typeface="Arial"/>
              <a:buChar char="•"/>
              <a:defRPr sz="1350">
                <a:solidFill>
                  <a:srgbClr val="595959"/>
                </a:solidFill>
                <a:latin typeface="Gotham Light" pitchFamily="50" charset="0"/>
                <a:cs typeface="Gotham Light" pitchFamily="50" charset="0"/>
              </a:defRPr>
            </a:lvl2pPr>
            <a:lvl3pPr marL="478631" indent="-257175">
              <a:buClr>
                <a:schemeClr val="accent4"/>
              </a:buClr>
              <a:buFont typeface="Arial"/>
              <a:buChar char="•"/>
              <a:defRPr sz="1200">
                <a:solidFill>
                  <a:srgbClr val="595959"/>
                </a:solidFill>
                <a:latin typeface="Gotham Light" pitchFamily="50" charset="0"/>
                <a:cs typeface="Gotham Light" pitchFamily="50" charset="0"/>
              </a:defRPr>
            </a:lvl3pPr>
            <a:lvl4pPr marL="691754" indent="-257175">
              <a:buClr>
                <a:schemeClr val="accent4"/>
              </a:buClr>
              <a:buFont typeface="Arial"/>
              <a:buChar char="•"/>
              <a:defRPr sz="1200">
                <a:solidFill>
                  <a:srgbClr val="595959"/>
                </a:solidFill>
                <a:latin typeface="Gotham Light" pitchFamily="50" charset="0"/>
                <a:cs typeface="Gotham Light" pitchFamily="50" charset="0"/>
              </a:defRPr>
            </a:lvl4pPr>
            <a:lvl5pPr marL="891779" indent="-257175">
              <a:buClr>
                <a:schemeClr val="accent4"/>
              </a:buClr>
              <a:buFont typeface="Arial"/>
              <a:buChar char="•"/>
              <a:defRPr sz="1200">
                <a:solidFill>
                  <a:srgbClr val="595959"/>
                </a:solidFill>
                <a:latin typeface="Gotham Light" pitchFamily="50" charset="0"/>
                <a:cs typeface="Gotham Light"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22240552"/>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EFCDE6-335C-1A4C-B3B4-976CC283F646}"/>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20813" y="-201112"/>
            <a:ext cx="1923520" cy="1923520"/>
          </a:xfrm>
          <a:prstGeom prst="rect">
            <a:avLst/>
          </a:prstGeom>
        </p:spPr>
      </p:pic>
      <p:sp>
        <p:nvSpPr>
          <p:cNvPr id="7" name="Text Placeholder 30">
            <a:extLst>
              <a:ext uri="{FF2B5EF4-FFF2-40B4-BE49-F238E27FC236}">
                <a16:creationId xmlns:a16="http://schemas.microsoft.com/office/drawing/2014/main" id="{DF904121-73BA-924C-8108-7ECE26762E86}"/>
              </a:ext>
            </a:extLst>
          </p:cNvPr>
          <p:cNvSpPr>
            <a:spLocks noGrp="1"/>
          </p:cNvSpPr>
          <p:nvPr>
            <p:ph type="body" sz="quarter" idx="12" hasCustomPrompt="1"/>
          </p:nvPr>
        </p:nvSpPr>
        <p:spPr>
          <a:xfrm>
            <a:off x="316284" y="3029867"/>
            <a:ext cx="5891636" cy="390525"/>
          </a:xfrm>
          <a:prstGeom prst="rect">
            <a:avLst/>
          </a:prstGeom>
        </p:spPr>
        <p:txBody>
          <a:bodyPr anchor="b">
            <a:noAutofit/>
          </a:bodyPr>
          <a:lstStyle>
            <a:lvl1pPr marL="0" indent="0" algn="l" defTabSz="914400" rtl="0" eaLnBrk="1" latinLnBrk="0" hangingPunct="1">
              <a:spcBef>
                <a:spcPct val="20000"/>
              </a:spcBef>
              <a:buClr>
                <a:schemeClr val="accent3"/>
              </a:buClr>
              <a:buFont typeface="Arial"/>
              <a:buNone/>
              <a:defRPr lang="en-US" sz="2800" b="1" i="0" kern="1200" dirty="0">
                <a:solidFill>
                  <a:schemeClr val="accent4"/>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Subtitle Here</a:t>
            </a:r>
          </a:p>
        </p:txBody>
      </p:sp>
      <p:sp>
        <p:nvSpPr>
          <p:cNvPr id="8" name="Title 1">
            <a:extLst>
              <a:ext uri="{FF2B5EF4-FFF2-40B4-BE49-F238E27FC236}">
                <a16:creationId xmlns:a16="http://schemas.microsoft.com/office/drawing/2014/main" id="{426E2917-6ECB-BC4E-AEA3-6CA4AC9897C0}"/>
              </a:ext>
            </a:extLst>
          </p:cNvPr>
          <p:cNvSpPr>
            <a:spLocks noGrp="1"/>
          </p:cNvSpPr>
          <p:nvPr>
            <p:ph type="title" hasCustomPrompt="1"/>
          </p:nvPr>
        </p:nvSpPr>
        <p:spPr>
          <a:xfrm>
            <a:off x="316284" y="2305900"/>
            <a:ext cx="5891636" cy="614029"/>
          </a:xfrm>
          <a:prstGeom prst="rect">
            <a:avLst/>
          </a:prstGeom>
        </p:spPr>
        <p:txBody>
          <a:bodyPr/>
          <a:lstStyle>
            <a:lvl1pPr>
              <a:defRPr sz="4800" b="0" i="0">
                <a:latin typeface="Segoe UI" panose="020B0502040204020203" pitchFamily="34" charset="0"/>
                <a:cs typeface="Segoe UI" panose="020B0502040204020203" pitchFamily="34" charset="0"/>
              </a:defRPr>
            </a:lvl1pPr>
          </a:lstStyle>
          <a:p>
            <a:r>
              <a:rPr lang="en-US" dirty="0"/>
              <a:t>Slide Title Here</a:t>
            </a:r>
          </a:p>
        </p:txBody>
      </p:sp>
      <p:sp>
        <p:nvSpPr>
          <p:cNvPr id="9" name="Text Placeholder 30">
            <a:extLst>
              <a:ext uri="{FF2B5EF4-FFF2-40B4-BE49-F238E27FC236}">
                <a16:creationId xmlns:a16="http://schemas.microsoft.com/office/drawing/2014/main" id="{5562D78F-40CC-AD41-BD0E-33C79FC561E5}"/>
              </a:ext>
            </a:extLst>
          </p:cNvPr>
          <p:cNvSpPr>
            <a:spLocks noGrp="1"/>
          </p:cNvSpPr>
          <p:nvPr>
            <p:ph type="body" sz="quarter" idx="22" hasCustomPrompt="1"/>
          </p:nvPr>
        </p:nvSpPr>
        <p:spPr>
          <a:xfrm>
            <a:off x="316284" y="4265737"/>
            <a:ext cx="5891636" cy="390525"/>
          </a:xfrm>
          <a:prstGeom prst="rect">
            <a:avLst/>
          </a:prstGeom>
        </p:spPr>
        <p:txBody>
          <a:bodyPr anchor="b">
            <a:noAutofit/>
          </a:bodyPr>
          <a:lstStyle>
            <a:lvl1pPr marL="0" indent="0" algn="l" defTabSz="914400" rtl="0" eaLnBrk="1" latinLnBrk="0" hangingPunct="1">
              <a:spcBef>
                <a:spcPct val="20000"/>
              </a:spcBef>
              <a:buClr>
                <a:schemeClr val="accent3"/>
              </a:buClr>
              <a:buFont typeface="Arial"/>
              <a:buNone/>
              <a:defRPr lang="en-US" sz="2000" b="0" i="0" kern="1200" dirty="0">
                <a:solidFill>
                  <a:schemeClr val="tx2"/>
                </a:solidFill>
                <a:latin typeface="Segoe UI" panose="020B0502040204020203" pitchFamily="34" charset="0"/>
                <a:ea typeface="Segoe UI" panose="020B0502040204020203" pitchFamily="34" charset="0"/>
                <a:cs typeface="Segoe UI"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Subtitle Here</a:t>
            </a:r>
          </a:p>
        </p:txBody>
      </p:sp>
    </p:spTree>
    <p:extLst>
      <p:ext uri="{BB962C8B-B14F-4D97-AF65-F5344CB8AC3E}">
        <p14:creationId xmlns:p14="http://schemas.microsoft.com/office/powerpoint/2010/main" val="23028858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ransition Slide Light">
    <p:spTree>
      <p:nvGrpSpPr>
        <p:cNvPr id="1" name=""/>
        <p:cNvGrpSpPr/>
        <p:nvPr/>
      </p:nvGrpSpPr>
      <p:grpSpPr>
        <a:xfrm>
          <a:off x="0" y="0"/>
          <a:ext cx="0" cy="0"/>
          <a:chOff x="0" y="0"/>
          <a:chExt cx="0" cy="0"/>
        </a:xfrm>
      </p:grpSpPr>
      <p:sp>
        <p:nvSpPr>
          <p:cNvPr id="21" name="Text Placeholder 9">
            <a:extLst>
              <a:ext uri="{FF2B5EF4-FFF2-40B4-BE49-F238E27FC236}">
                <a16:creationId xmlns:a16="http://schemas.microsoft.com/office/drawing/2014/main" id="{6979BEA5-6D16-3B4A-9CD1-2254B4BBF56F}"/>
              </a:ext>
            </a:extLst>
          </p:cNvPr>
          <p:cNvSpPr>
            <a:spLocks noGrp="1"/>
          </p:cNvSpPr>
          <p:nvPr>
            <p:ph type="body" sz="quarter" idx="11" hasCustomPrompt="1"/>
          </p:nvPr>
        </p:nvSpPr>
        <p:spPr>
          <a:xfrm>
            <a:off x="440271" y="3035732"/>
            <a:ext cx="4521200" cy="1520957"/>
          </a:xfrm>
          <a:prstGeom prst="rect">
            <a:avLst/>
          </a:prstGeom>
        </p:spPr>
        <p:txBody>
          <a:bodyPr anchor="t"/>
          <a:lstStyle>
            <a:lvl1pPr marL="0" marR="0" indent="0" algn="l" defTabSz="457200" rtl="0" eaLnBrk="1" fontAlgn="auto" latinLnBrk="0" hangingPunct="1">
              <a:lnSpc>
                <a:spcPct val="90000"/>
              </a:lnSpc>
              <a:spcBef>
                <a:spcPct val="0"/>
              </a:spcBef>
              <a:spcAft>
                <a:spcPts val="0"/>
              </a:spcAft>
              <a:buClrTx/>
              <a:buSzTx/>
              <a:buFontTx/>
              <a:buNone/>
              <a:tabLst/>
              <a:defRPr kumimoji="0" lang="en-US" sz="4800" b="0" i="0" u="none" strike="noStrike" kern="1200" cap="none" spc="0" normalizeH="0" baseline="0" dirty="0" smtClean="0">
                <a:ln>
                  <a:noFill/>
                </a:ln>
                <a:solidFill>
                  <a:schemeClr val="tx1"/>
                </a:solidFill>
                <a:effectLst/>
                <a:uLnTx/>
                <a:uFillTx/>
                <a:latin typeface="+mj-lt"/>
                <a:ea typeface="Segoe UI Semibold" panose="020B0502040204020203" pitchFamily="34" charset="0"/>
                <a:cs typeface="Segoe UI Semibold" panose="020B0502040204020203" pitchFamily="34" charset="0"/>
              </a:defRPr>
            </a:lvl1pPr>
          </a:lstStyle>
          <a:p>
            <a:r>
              <a:rPr lang="en-US" dirty="0"/>
              <a:t>Section Title Goes Here</a:t>
            </a:r>
          </a:p>
        </p:txBody>
      </p:sp>
      <p:pic>
        <p:nvPicPr>
          <p:cNvPr id="6" name="Picture 5">
            <a:extLst>
              <a:ext uri="{FF2B5EF4-FFF2-40B4-BE49-F238E27FC236}">
                <a16:creationId xmlns:a16="http://schemas.microsoft.com/office/drawing/2014/main" id="{34E37F9D-42BE-2243-91DC-E81C2E3D8DC6}"/>
              </a:ext>
            </a:extLst>
          </p:cNvPr>
          <p:cNvPicPr>
            <a:picLocks noChangeAspect="1"/>
          </p:cNvPicPr>
          <p:nvPr userDrawn="1"/>
        </p:nvPicPr>
        <p:blipFill rotWithShape="1">
          <a:blip r:embed="rId2">
            <a:alphaModFix/>
          </a:blip>
          <a:srcRect l="10860" t="13663"/>
          <a:stretch/>
        </p:blipFill>
        <p:spPr>
          <a:xfrm>
            <a:off x="0" y="0"/>
            <a:ext cx="2176198" cy="2107769"/>
          </a:xfrm>
          <a:prstGeom prst="rect">
            <a:avLst/>
          </a:prstGeom>
        </p:spPr>
      </p:pic>
    </p:spTree>
    <p:extLst>
      <p:ext uri="{BB962C8B-B14F-4D97-AF65-F5344CB8AC3E}">
        <p14:creationId xmlns:p14="http://schemas.microsoft.com/office/powerpoint/2010/main" val="18901841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ransition Slide Dark">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FEC93AC-62EB-984B-9089-4D23EF0A4B4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428752" y="0"/>
            <a:ext cx="7715248" cy="5143499"/>
          </a:xfrm>
          <a:prstGeom prst="rect">
            <a:avLst/>
          </a:prstGeom>
          <a:solidFill>
            <a:schemeClr val="tx1"/>
          </a:solidFill>
        </p:spPr>
      </p:pic>
      <p:sp>
        <p:nvSpPr>
          <p:cNvPr id="6" name="Rectangle 5">
            <a:extLst>
              <a:ext uri="{FF2B5EF4-FFF2-40B4-BE49-F238E27FC236}">
                <a16:creationId xmlns:a16="http://schemas.microsoft.com/office/drawing/2014/main" id="{020BF015-2B33-4C4C-9674-4DA7C7D9867B}"/>
              </a:ext>
            </a:extLst>
          </p:cNvPr>
          <p:cNvSpPr/>
          <p:nvPr userDrawn="1"/>
        </p:nvSpPr>
        <p:spPr>
          <a:xfrm rot="16200000">
            <a:off x="1025164" y="-1025161"/>
            <a:ext cx="5143500" cy="7193817"/>
          </a:xfrm>
          <a:prstGeom prst="rect">
            <a:avLst/>
          </a:prstGeom>
          <a:gradFill>
            <a:gsLst>
              <a:gs pos="72000">
                <a:srgbClr val="000000">
                  <a:alpha val="46000"/>
                </a:srgbClr>
              </a:gs>
              <a:gs pos="2300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8CDAEB1D-2397-544C-801F-DD240555C31B}"/>
              </a:ext>
            </a:extLst>
          </p:cNvPr>
          <p:cNvPicPr>
            <a:picLocks noChangeAspect="1"/>
          </p:cNvPicPr>
          <p:nvPr userDrawn="1"/>
        </p:nvPicPr>
        <p:blipFill rotWithShape="1">
          <a:blip r:embed="rId3">
            <a:alphaModFix amt="84000"/>
          </a:blip>
          <a:srcRect l="10860" t="13663"/>
          <a:stretch/>
        </p:blipFill>
        <p:spPr>
          <a:xfrm>
            <a:off x="0" y="0"/>
            <a:ext cx="2176198" cy="2107769"/>
          </a:xfrm>
          <a:prstGeom prst="rect">
            <a:avLst/>
          </a:prstGeom>
        </p:spPr>
      </p:pic>
      <p:sp>
        <p:nvSpPr>
          <p:cNvPr id="21" name="Text Placeholder 9">
            <a:extLst>
              <a:ext uri="{FF2B5EF4-FFF2-40B4-BE49-F238E27FC236}">
                <a16:creationId xmlns:a16="http://schemas.microsoft.com/office/drawing/2014/main" id="{6979BEA5-6D16-3B4A-9CD1-2254B4BBF56F}"/>
              </a:ext>
            </a:extLst>
          </p:cNvPr>
          <p:cNvSpPr>
            <a:spLocks noGrp="1"/>
          </p:cNvSpPr>
          <p:nvPr>
            <p:ph type="body" sz="quarter" idx="11" hasCustomPrompt="1"/>
          </p:nvPr>
        </p:nvSpPr>
        <p:spPr>
          <a:xfrm>
            <a:off x="440271" y="3035732"/>
            <a:ext cx="4521200" cy="1520957"/>
          </a:xfrm>
          <a:prstGeom prst="rect">
            <a:avLst/>
          </a:prstGeom>
        </p:spPr>
        <p:txBody>
          <a:bodyPr anchor="t"/>
          <a:lstStyle>
            <a:lvl1pPr marL="0" marR="0" indent="0" algn="l" defTabSz="457200" rtl="0" eaLnBrk="1" fontAlgn="auto" latinLnBrk="0" hangingPunct="1">
              <a:lnSpc>
                <a:spcPct val="90000"/>
              </a:lnSpc>
              <a:spcBef>
                <a:spcPct val="0"/>
              </a:spcBef>
              <a:spcAft>
                <a:spcPts val="0"/>
              </a:spcAft>
              <a:buClrTx/>
              <a:buSzTx/>
              <a:buFontTx/>
              <a:buNone/>
              <a:tabLst/>
              <a:defRPr kumimoji="0" lang="en-US" sz="4800" b="0" i="0" u="none" strike="noStrike" kern="1200" cap="none" spc="0" normalizeH="0" baseline="0" dirty="0" smtClean="0">
                <a:ln>
                  <a:noFill/>
                </a:ln>
                <a:solidFill>
                  <a:schemeClr val="bg2"/>
                </a:solidFill>
                <a:effectLst/>
                <a:uLnTx/>
                <a:uFillTx/>
                <a:latin typeface="+mj-lt"/>
                <a:ea typeface="Segoe UI Semibold" panose="020B0502040204020203" pitchFamily="34" charset="0"/>
                <a:cs typeface="Segoe UI Semibold" panose="020B0502040204020203" pitchFamily="34" charset="0"/>
              </a:defRPr>
            </a:lvl1pPr>
          </a:lstStyle>
          <a:p>
            <a:r>
              <a:rPr lang="en-US" dirty="0"/>
              <a:t>Section Title Goes Here</a:t>
            </a:r>
          </a:p>
        </p:txBody>
      </p:sp>
    </p:spTree>
    <p:extLst>
      <p:ext uri="{BB962C8B-B14F-4D97-AF65-F5344CB8AC3E}">
        <p14:creationId xmlns:p14="http://schemas.microsoft.com/office/powerpoint/2010/main" val="8543343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ransition Slide Dark 2">
    <p:bg>
      <p:bgPr>
        <a:solidFill>
          <a:schemeClr val="tx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842638C-88EF-C245-975E-12E358BCAF95}"/>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553898" y="1"/>
            <a:ext cx="7706705" cy="5143500"/>
          </a:xfrm>
          <a:prstGeom prst="rect">
            <a:avLst/>
          </a:prstGeom>
        </p:spPr>
      </p:pic>
      <p:sp>
        <p:nvSpPr>
          <p:cNvPr id="9" name="Rectangle 8">
            <a:extLst>
              <a:ext uri="{FF2B5EF4-FFF2-40B4-BE49-F238E27FC236}">
                <a16:creationId xmlns:a16="http://schemas.microsoft.com/office/drawing/2014/main" id="{D6B06C54-4FFA-604A-BCB3-BAD28BAAB2C2}"/>
              </a:ext>
            </a:extLst>
          </p:cNvPr>
          <p:cNvSpPr/>
          <p:nvPr userDrawn="1"/>
        </p:nvSpPr>
        <p:spPr>
          <a:xfrm rot="16200000">
            <a:off x="1326484" y="-1326483"/>
            <a:ext cx="5143500" cy="7796465"/>
          </a:xfrm>
          <a:prstGeom prst="rect">
            <a:avLst/>
          </a:prstGeom>
          <a:gradFill>
            <a:gsLst>
              <a:gs pos="72000">
                <a:srgbClr val="000000">
                  <a:alpha val="46000"/>
                </a:srgbClr>
              </a:gs>
              <a:gs pos="2300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a:extLst>
              <a:ext uri="{FF2B5EF4-FFF2-40B4-BE49-F238E27FC236}">
                <a16:creationId xmlns:a16="http://schemas.microsoft.com/office/drawing/2014/main" id="{46F805D8-4740-C742-B537-5C1A8CD23CE1}"/>
              </a:ext>
            </a:extLst>
          </p:cNvPr>
          <p:cNvPicPr>
            <a:picLocks noChangeAspect="1"/>
          </p:cNvPicPr>
          <p:nvPr userDrawn="1"/>
        </p:nvPicPr>
        <p:blipFill rotWithShape="1">
          <a:blip r:embed="rId3">
            <a:alphaModFix amt="84000"/>
          </a:blip>
          <a:srcRect l="10860" t="13663"/>
          <a:stretch/>
        </p:blipFill>
        <p:spPr>
          <a:xfrm>
            <a:off x="0" y="0"/>
            <a:ext cx="2176198" cy="2107769"/>
          </a:xfrm>
          <a:prstGeom prst="rect">
            <a:avLst/>
          </a:prstGeom>
        </p:spPr>
      </p:pic>
      <p:sp>
        <p:nvSpPr>
          <p:cNvPr id="21" name="Text Placeholder 9">
            <a:extLst>
              <a:ext uri="{FF2B5EF4-FFF2-40B4-BE49-F238E27FC236}">
                <a16:creationId xmlns:a16="http://schemas.microsoft.com/office/drawing/2014/main" id="{6979BEA5-6D16-3B4A-9CD1-2254B4BBF56F}"/>
              </a:ext>
            </a:extLst>
          </p:cNvPr>
          <p:cNvSpPr>
            <a:spLocks noGrp="1"/>
          </p:cNvSpPr>
          <p:nvPr>
            <p:ph type="body" sz="quarter" idx="11" hasCustomPrompt="1"/>
          </p:nvPr>
        </p:nvSpPr>
        <p:spPr>
          <a:xfrm>
            <a:off x="440271" y="3035732"/>
            <a:ext cx="4521200" cy="1520957"/>
          </a:xfrm>
          <a:prstGeom prst="rect">
            <a:avLst/>
          </a:prstGeom>
        </p:spPr>
        <p:txBody>
          <a:bodyPr anchor="t"/>
          <a:lstStyle>
            <a:lvl1pPr marL="0" marR="0" indent="0" algn="l" defTabSz="457200" rtl="0" eaLnBrk="1" fontAlgn="auto" latinLnBrk="0" hangingPunct="1">
              <a:lnSpc>
                <a:spcPct val="90000"/>
              </a:lnSpc>
              <a:spcBef>
                <a:spcPct val="0"/>
              </a:spcBef>
              <a:spcAft>
                <a:spcPts val="0"/>
              </a:spcAft>
              <a:buClrTx/>
              <a:buSzTx/>
              <a:buFontTx/>
              <a:buNone/>
              <a:tabLst/>
              <a:defRPr kumimoji="0" lang="en-US" sz="4800" b="0" i="0" u="none" strike="noStrike" kern="1200" cap="none" spc="0" normalizeH="0" baseline="0" dirty="0" smtClean="0">
                <a:ln>
                  <a:noFill/>
                </a:ln>
                <a:solidFill>
                  <a:schemeClr val="bg2"/>
                </a:solidFill>
                <a:effectLst/>
                <a:uLnTx/>
                <a:uFillTx/>
                <a:latin typeface="+mj-lt"/>
                <a:ea typeface="Segoe UI Semibold" panose="020B0502040204020203" pitchFamily="34" charset="0"/>
                <a:cs typeface="Segoe UI Semibold" panose="020B0502040204020203" pitchFamily="34" charset="0"/>
              </a:defRPr>
            </a:lvl1pPr>
          </a:lstStyle>
          <a:p>
            <a:r>
              <a:rPr lang="en-US" dirty="0"/>
              <a:t>Section Title Goes Here</a:t>
            </a:r>
          </a:p>
        </p:txBody>
      </p:sp>
    </p:spTree>
    <p:extLst>
      <p:ext uri="{BB962C8B-B14F-4D97-AF65-F5344CB8AC3E}">
        <p14:creationId xmlns:p14="http://schemas.microsoft.com/office/powerpoint/2010/main" val="22994769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One up w/ imag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77AEE4-6E1E-AF4A-9C43-311BF7EC6FD4}"/>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27588" r="21522"/>
          <a:stretch/>
        </p:blipFill>
        <p:spPr>
          <a:xfrm>
            <a:off x="3" y="1"/>
            <a:ext cx="3927106" cy="5143498"/>
          </a:xfrm>
          <a:prstGeom prst="rect">
            <a:avLst/>
          </a:prstGeom>
        </p:spPr>
      </p:pic>
      <p:sp>
        <p:nvSpPr>
          <p:cNvPr id="4" name="Rectangle 3">
            <a:extLst>
              <a:ext uri="{FF2B5EF4-FFF2-40B4-BE49-F238E27FC236}">
                <a16:creationId xmlns:a16="http://schemas.microsoft.com/office/drawing/2014/main" id="{D3B90537-D386-8743-A519-F30EDECA12DC}"/>
              </a:ext>
            </a:extLst>
          </p:cNvPr>
          <p:cNvSpPr/>
          <p:nvPr userDrawn="1"/>
        </p:nvSpPr>
        <p:spPr>
          <a:xfrm rot="16200000">
            <a:off x="-1150453" y="1150454"/>
            <a:ext cx="5143500" cy="2842588"/>
          </a:xfrm>
          <a:prstGeom prst="rect">
            <a:avLst/>
          </a:prstGeom>
          <a:gradFill>
            <a:gsLst>
              <a:gs pos="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itle 1">
            <a:extLst>
              <a:ext uri="{FF2B5EF4-FFF2-40B4-BE49-F238E27FC236}">
                <a16:creationId xmlns:a16="http://schemas.microsoft.com/office/drawing/2014/main" id="{0CBFBBC0-2483-944C-9427-5A556CAF8B51}"/>
              </a:ext>
            </a:extLst>
          </p:cNvPr>
          <p:cNvSpPr>
            <a:spLocks noGrp="1"/>
          </p:cNvSpPr>
          <p:nvPr>
            <p:ph type="title" hasCustomPrompt="1"/>
          </p:nvPr>
        </p:nvSpPr>
        <p:spPr>
          <a:xfrm>
            <a:off x="4288060" y="437936"/>
            <a:ext cx="4121690" cy="1115735"/>
          </a:xfrm>
          <a:prstGeom prst="rect">
            <a:avLst/>
          </a:prstGeom>
        </p:spPr>
        <p:txBody>
          <a:bodyPr/>
          <a:lstStyle>
            <a:lvl1pPr>
              <a:defRPr sz="4000" b="0" i="0">
                <a:latin typeface="Segoe UI" panose="020B0502040204020203" pitchFamily="34" charset="0"/>
                <a:cs typeface="Segoe UI" panose="020B0502040204020203" pitchFamily="34" charset="0"/>
              </a:defRPr>
            </a:lvl1pPr>
          </a:lstStyle>
          <a:p>
            <a:r>
              <a:rPr lang="en-US" dirty="0"/>
              <a:t>Slide Title Here</a:t>
            </a:r>
          </a:p>
        </p:txBody>
      </p:sp>
      <p:sp>
        <p:nvSpPr>
          <p:cNvPr id="16" name="Text Placeholder 30">
            <a:extLst>
              <a:ext uri="{FF2B5EF4-FFF2-40B4-BE49-F238E27FC236}">
                <a16:creationId xmlns:a16="http://schemas.microsoft.com/office/drawing/2014/main" id="{C2F84442-F6F0-1F40-AEFD-24D1CB01344B}"/>
              </a:ext>
            </a:extLst>
          </p:cNvPr>
          <p:cNvSpPr>
            <a:spLocks noGrp="1"/>
          </p:cNvSpPr>
          <p:nvPr>
            <p:ph type="body" sz="quarter" idx="10" hasCustomPrompt="1"/>
          </p:nvPr>
        </p:nvSpPr>
        <p:spPr>
          <a:xfrm>
            <a:off x="4288059" y="2088263"/>
            <a:ext cx="4121691" cy="39052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Heading</a:t>
            </a:r>
          </a:p>
        </p:txBody>
      </p:sp>
      <p:sp>
        <p:nvSpPr>
          <p:cNvPr id="8" name="Text Placeholder 30">
            <a:extLst>
              <a:ext uri="{FF2B5EF4-FFF2-40B4-BE49-F238E27FC236}">
                <a16:creationId xmlns:a16="http://schemas.microsoft.com/office/drawing/2014/main" id="{3DBF6F9A-1814-6A46-A092-259CB287F144}"/>
              </a:ext>
            </a:extLst>
          </p:cNvPr>
          <p:cNvSpPr>
            <a:spLocks noGrp="1"/>
          </p:cNvSpPr>
          <p:nvPr>
            <p:ph type="body" sz="quarter" idx="22" hasCustomPrompt="1"/>
          </p:nvPr>
        </p:nvSpPr>
        <p:spPr>
          <a:xfrm>
            <a:off x="4288059" y="2577200"/>
            <a:ext cx="4121691" cy="202337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Lorem ipsum dolor sit </a:t>
            </a:r>
            <a:r>
              <a:rPr lang="en-US" dirty="0" err="1"/>
              <a:t>amet</a:t>
            </a:r>
            <a:endParaRPr lang="en-US" dirty="0"/>
          </a:p>
        </p:txBody>
      </p:sp>
    </p:spTree>
    <p:extLst>
      <p:ext uri="{BB962C8B-B14F-4D97-AF65-F5344CB8AC3E}">
        <p14:creationId xmlns:p14="http://schemas.microsoft.com/office/powerpoint/2010/main" val="6035649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One 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9C8B4-3532-8649-B0E2-C7EDDB2F64D9}"/>
              </a:ext>
            </a:extLst>
          </p:cNvPr>
          <p:cNvSpPr>
            <a:spLocks noGrp="1"/>
          </p:cNvSpPr>
          <p:nvPr>
            <p:ph type="title" hasCustomPrompt="1"/>
          </p:nvPr>
        </p:nvSpPr>
        <p:spPr>
          <a:xfrm>
            <a:off x="312745" y="437936"/>
            <a:ext cx="8481212" cy="614029"/>
          </a:xfrm>
          <a:prstGeom prst="rect">
            <a:avLst/>
          </a:prstGeom>
        </p:spPr>
        <p:txBody>
          <a:bodyPr/>
          <a:lstStyle>
            <a:lvl1pPr>
              <a:defRPr sz="4000" b="0" i="0">
                <a:latin typeface="Segoe UI" panose="020B0502040204020203" pitchFamily="34" charset="0"/>
                <a:cs typeface="Segoe UI" panose="020B0502040204020203" pitchFamily="34" charset="0"/>
              </a:defRPr>
            </a:lvl1pPr>
          </a:lstStyle>
          <a:p>
            <a:r>
              <a:rPr lang="en-US" dirty="0"/>
              <a:t>Slide Title Here</a:t>
            </a:r>
          </a:p>
        </p:txBody>
      </p:sp>
      <p:sp>
        <p:nvSpPr>
          <p:cNvPr id="9" name="Text Placeholder 30">
            <a:extLst>
              <a:ext uri="{FF2B5EF4-FFF2-40B4-BE49-F238E27FC236}">
                <a16:creationId xmlns:a16="http://schemas.microsoft.com/office/drawing/2014/main" id="{74EA10B5-BEA8-DF4A-95CD-639732E6CD48}"/>
              </a:ext>
            </a:extLst>
          </p:cNvPr>
          <p:cNvSpPr>
            <a:spLocks noGrp="1"/>
          </p:cNvSpPr>
          <p:nvPr>
            <p:ph type="body" sz="quarter" idx="10" hasCustomPrompt="1"/>
          </p:nvPr>
        </p:nvSpPr>
        <p:spPr>
          <a:xfrm>
            <a:off x="312744" y="2088263"/>
            <a:ext cx="8481212" cy="39052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Heading</a:t>
            </a:r>
          </a:p>
        </p:txBody>
      </p:sp>
      <p:sp>
        <p:nvSpPr>
          <p:cNvPr id="10" name="Text Placeholder 6">
            <a:extLst>
              <a:ext uri="{FF2B5EF4-FFF2-40B4-BE49-F238E27FC236}">
                <a16:creationId xmlns:a16="http://schemas.microsoft.com/office/drawing/2014/main" id="{F7B1DCCF-44AE-4447-A5D2-2B31454F7C55}"/>
              </a:ext>
            </a:extLst>
          </p:cNvPr>
          <p:cNvSpPr>
            <a:spLocks noGrp="1"/>
          </p:cNvSpPr>
          <p:nvPr>
            <p:ph type="body" sz="quarter" idx="21" hasCustomPrompt="1"/>
          </p:nvPr>
        </p:nvSpPr>
        <p:spPr>
          <a:xfrm>
            <a:off x="312744" y="2577200"/>
            <a:ext cx="8481212" cy="2180652"/>
          </a:xfrm>
          <a:prstGeom prst="rect">
            <a:avLst/>
          </a:prstGeom>
        </p:spPr>
        <p:txBody>
          <a:bodyPr/>
          <a:lstStyle>
            <a:lvl1pPr marL="0" indent="0" algn="l" defTabSz="914400" rtl="0" eaLnBrk="1" latinLnBrk="0" hangingPunct="1">
              <a:lnSpc>
                <a:spcPct val="100000"/>
              </a:lnSpc>
              <a:spcBef>
                <a:spcPct val="20000"/>
              </a:spcBef>
              <a:spcAft>
                <a:spcPts val="0"/>
              </a:spcAft>
              <a:buClr>
                <a:schemeClr val="accent3"/>
              </a:buClr>
              <a:buFont typeface="Arial"/>
              <a:buNone/>
              <a:defRPr lang="en-US" sz="24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Quisque</a:t>
            </a:r>
            <a:r>
              <a:rPr lang="en-US" dirty="0"/>
              <a:t> convallis in </a:t>
            </a:r>
            <a:r>
              <a:rPr lang="en-US" dirty="0" err="1"/>
              <a:t>enim</a:t>
            </a:r>
            <a:r>
              <a:rPr lang="en-US" dirty="0"/>
              <a:t> non </a:t>
            </a:r>
            <a:r>
              <a:rPr lang="en-US" dirty="0" err="1"/>
              <a:t>consectetur</a:t>
            </a:r>
            <a:r>
              <a:rPr lang="en-US" dirty="0"/>
              <a:t>. </a:t>
            </a:r>
          </a:p>
        </p:txBody>
      </p:sp>
    </p:spTree>
    <p:extLst>
      <p:ext uri="{BB962C8B-B14F-4D97-AF65-F5344CB8AC3E}">
        <p14:creationId xmlns:p14="http://schemas.microsoft.com/office/powerpoint/2010/main" val="42905269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up">
    <p:spTree>
      <p:nvGrpSpPr>
        <p:cNvPr id="1" name=""/>
        <p:cNvGrpSpPr/>
        <p:nvPr/>
      </p:nvGrpSpPr>
      <p:grpSpPr>
        <a:xfrm>
          <a:off x="0" y="0"/>
          <a:ext cx="0" cy="0"/>
          <a:chOff x="0" y="0"/>
          <a:chExt cx="0" cy="0"/>
        </a:xfrm>
      </p:grpSpPr>
      <p:sp>
        <p:nvSpPr>
          <p:cNvPr id="9" name="Text Placeholder 30">
            <a:extLst>
              <a:ext uri="{FF2B5EF4-FFF2-40B4-BE49-F238E27FC236}">
                <a16:creationId xmlns:a16="http://schemas.microsoft.com/office/drawing/2014/main" id="{74EA10B5-BEA8-DF4A-95CD-639732E6CD48}"/>
              </a:ext>
            </a:extLst>
          </p:cNvPr>
          <p:cNvSpPr>
            <a:spLocks noGrp="1"/>
          </p:cNvSpPr>
          <p:nvPr>
            <p:ph type="body" sz="quarter" idx="10" hasCustomPrompt="1"/>
          </p:nvPr>
        </p:nvSpPr>
        <p:spPr>
          <a:xfrm>
            <a:off x="312745" y="2088170"/>
            <a:ext cx="3949862" cy="39052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Heading</a:t>
            </a:r>
          </a:p>
        </p:txBody>
      </p:sp>
      <p:sp>
        <p:nvSpPr>
          <p:cNvPr id="15" name="Text Placeholder 30">
            <a:extLst>
              <a:ext uri="{FF2B5EF4-FFF2-40B4-BE49-F238E27FC236}">
                <a16:creationId xmlns:a16="http://schemas.microsoft.com/office/drawing/2014/main" id="{E9647A82-03A4-AE4B-99B1-A3004783112B}"/>
              </a:ext>
            </a:extLst>
          </p:cNvPr>
          <p:cNvSpPr>
            <a:spLocks noGrp="1"/>
          </p:cNvSpPr>
          <p:nvPr>
            <p:ph type="body" sz="quarter" idx="24" hasCustomPrompt="1"/>
          </p:nvPr>
        </p:nvSpPr>
        <p:spPr>
          <a:xfrm>
            <a:off x="4708363" y="2088263"/>
            <a:ext cx="3949862" cy="39052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Heading</a:t>
            </a:r>
          </a:p>
        </p:txBody>
      </p:sp>
      <p:sp>
        <p:nvSpPr>
          <p:cNvPr id="17" name="Title 1">
            <a:extLst>
              <a:ext uri="{FF2B5EF4-FFF2-40B4-BE49-F238E27FC236}">
                <a16:creationId xmlns:a16="http://schemas.microsoft.com/office/drawing/2014/main" id="{9E5E4502-589B-1F4E-8074-44463D5E5584}"/>
              </a:ext>
            </a:extLst>
          </p:cNvPr>
          <p:cNvSpPr>
            <a:spLocks noGrp="1"/>
          </p:cNvSpPr>
          <p:nvPr>
            <p:ph type="title" hasCustomPrompt="1"/>
          </p:nvPr>
        </p:nvSpPr>
        <p:spPr>
          <a:xfrm>
            <a:off x="312745" y="437936"/>
            <a:ext cx="8345480" cy="614029"/>
          </a:xfrm>
          <a:prstGeom prst="rect">
            <a:avLst/>
          </a:prstGeom>
        </p:spPr>
        <p:txBody>
          <a:bodyPr/>
          <a:lstStyle>
            <a:lvl1pPr>
              <a:defRPr sz="4000" b="0" i="0">
                <a:latin typeface="Segoe UI" panose="020B0502040204020203" pitchFamily="34" charset="0"/>
                <a:cs typeface="Segoe UI" panose="020B0502040204020203" pitchFamily="34" charset="0"/>
              </a:defRPr>
            </a:lvl1pPr>
          </a:lstStyle>
          <a:p>
            <a:r>
              <a:rPr lang="en-US" dirty="0"/>
              <a:t>Slide Title Here</a:t>
            </a:r>
          </a:p>
        </p:txBody>
      </p:sp>
      <p:sp>
        <p:nvSpPr>
          <p:cNvPr id="8" name="Text Placeholder 6">
            <a:extLst>
              <a:ext uri="{FF2B5EF4-FFF2-40B4-BE49-F238E27FC236}">
                <a16:creationId xmlns:a16="http://schemas.microsoft.com/office/drawing/2014/main" id="{668B44A9-9E16-654C-862F-69740ACF1ADF}"/>
              </a:ext>
            </a:extLst>
          </p:cNvPr>
          <p:cNvSpPr>
            <a:spLocks noGrp="1"/>
          </p:cNvSpPr>
          <p:nvPr>
            <p:ph type="body" sz="quarter" idx="26" hasCustomPrompt="1"/>
          </p:nvPr>
        </p:nvSpPr>
        <p:spPr>
          <a:xfrm>
            <a:off x="312745" y="2577107"/>
            <a:ext cx="3949862" cy="2180652"/>
          </a:xfrm>
          <a:prstGeom prst="rect">
            <a:avLst/>
          </a:prstGeom>
        </p:spPr>
        <p:txBody>
          <a:bodyPr/>
          <a:lstStyle>
            <a:lvl1pPr marL="0" indent="0" algn="l" defTabSz="914400" rtl="0" eaLnBrk="1" latinLnBrk="0" hangingPunct="1">
              <a:lnSpc>
                <a:spcPct val="100000"/>
              </a:lnSpc>
              <a:spcBef>
                <a:spcPct val="20000"/>
              </a:spcBef>
              <a:spcAft>
                <a:spcPts val="0"/>
              </a:spcAft>
              <a:buClr>
                <a:schemeClr val="accent3"/>
              </a:buClr>
              <a:buFont typeface="Arial"/>
              <a:buNone/>
              <a:defRPr lang="en-US" sz="24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p>
        </p:txBody>
      </p:sp>
      <p:sp>
        <p:nvSpPr>
          <p:cNvPr id="11" name="Text Placeholder 6">
            <a:extLst>
              <a:ext uri="{FF2B5EF4-FFF2-40B4-BE49-F238E27FC236}">
                <a16:creationId xmlns:a16="http://schemas.microsoft.com/office/drawing/2014/main" id="{5A59B427-D716-294E-BDD5-7518C3A0F582}"/>
              </a:ext>
            </a:extLst>
          </p:cNvPr>
          <p:cNvSpPr>
            <a:spLocks noGrp="1"/>
          </p:cNvSpPr>
          <p:nvPr>
            <p:ph type="body" sz="quarter" idx="27" hasCustomPrompt="1"/>
          </p:nvPr>
        </p:nvSpPr>
        <p:spPr>
          <a:xfrm>
            <a:off x="4708363" y="2577200"/>
            <a:ext cx="3949862" cy="2180652"/>
          </a:xfrm>
          <a:prstGeom prst="rect">
            <a:avLst/>
          </a:prstGeom>
        </p:spPr>
        <p:txBody>
          <a:bodyPr/>
          <a:lstStyle>
            <a:lvl1pPr marL="0" indent="0" algn="l" defTabSz="914400" rtl="0" eaLnBrk="1" latinLnBrk="0" hangingPunct="1">
              <a:lnSpc>
                <a:spcPct val="100000"/>
              </a:lnSpc>
              <a:spcBef>
                <a:spcPct val="20000"/>
              </a:spcBef>
              <a:spcAft>
                <a:spcPts val="0"/>
              </a:spcAft>
              <a:buClr>
                <a:schemeClr val="accent3"/>
              </a:buClr>
              <a:buFont typeface="Arial"/>
              <a:buNone/>
              <a:defRPr lang="en-US" sz="24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p>
        </p:txBody>
      </p:sp>
    </p:spTree>
    <p:extLst>
      <p:ext uri="{BB962C8B-B14F-4D97-AF65-F5344CB8AC3E}">
        <p14:creationId xmlns:p14="http://schemas.microsoft.com/office/powerpoint/2010/main" val="12317739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Up">
    <p:spTree>
      <p:nvGrpSpPr>
        <p:cNvPr id="1" name=""/>
        <p:cNvGrpSpPr/>
        <p:nvPr/>
      </p:nvGrpSpPr>
      <p:grpSpPr>
        <a:xfrm>
          <a:off x="0" y="0"/>
          <a:ext cx="0" cy="0"/>
          <a:chOff x="0" y="0"/>
          <a:chExt cx="0" cy="0"/>
        </a:xfrm>
      </p:grpSpPr>
      <p:sp>
        <p:nvSpPr>
          <p:cNvPr id="26" name="Text Placeholder 30">
            <a:extLst>
              <a:ext uri="{FF2B5EF4-FFF2-40B4-BE49-F238E27FC236}">
                <a16:creationId xmlns:a16="http://schemas.microsoft.com/office/drawing/2014/main" id="{99EA56EA-61AC-504B-BCAD-0549E4CDA145}"/>
              </a:ext>
            </a:extLst>
          </p:cNvPr>
          <p:cNvSpPr>
            <a:spLocks noGrp="1"/>
          </p:cNvSpPr>
          <p:nvPr>
            <p:ph type="body" sz="quarter" idx="10" hasCustomPrompt="1"/>
          </p:nvPr>
        </p:nvSpPr>
        <p:spPr>
          <a:xfrm>
            <a:off x="312744" y="2753108"/>
            <a:ext cx="2155325" cy="39052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Heading</a:t>
            </a:r>
          </a:p>
        </p:txBody>
      </p:sp>
      <p:sp>
        <p:nvSpPr>
          <p:cNvPr id="28" name="Text Placeholder 30">
            <a:extLst>
              <a:ext uri="{FF2B5EF4-FFF2-40B4-BE49-F238E27FC236}">
                <a16:creationId xmlns:a16="http://schemas.microsoft.com/office/drawing/2014/main" id="{2EFF0EB9-A7A0-0C48-955F-41A3E5CA27E9}"/>
              </a:ext>
            </a:extLst>
          </p:cNvPr>
          <p:cNvSpPr>
            <a:spLocks noGrp="1"/>
          </p:cNvSpPr>
          <p:nvPr>
            <p:ph type="body" sz="quarter" idx="22" hasCustomPrompt="1"/>
          </p:nvPr>
        </p:nvSpPr>
        <p:spPr>
          <a:xfrm>
            <a:off x="3322981" y="2753108"/>
            <a:ext cx="2155325" cy="39052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Heading</a:t>
            </a:r>
          </a:p>
        </p:txBody>
      </p:sp>
      <p:sp>
        <p:nvSpPr>
          <p:cNvPr id="33" name="Text Placeholder 30">
            <a:extLst>
              <a:ext uri="{FF2B5EF4-FFF2-40B4-BE49-F238E27FC236}">
                <a16:creationId xmlns:a16="http://schemas.microsoft.com/office/drawing/2014/main" id="{EBD7365A-7328-7340-A124-6E23F3803889}"/>
              </a:ext>
            </a:extLst>
          </p:cNvPr>
          <p:cNvSpPr>
            <a:spLocks noGrp="1"/>
          </p:cNvSpPr>
          <p:nvPr>
            <p:ph type="body" sz="quarter" idx="24" hasCustomPrompt="1"/>
          </p:nvPr>
        </p:nvSpPr>
        <p:spPr>
          <a:xfrm>
            <a:off x="6333218" y="2753108"/>
            <a:ext cx="2155325" cy="39052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Heading</a:t>
            </a:r>
          </a:p>
        </p:txBody>
      </p:sp>
      <p:sp>
        <p:nvSpPr>
          <p:cNvPr id="53" name="Title 1">
            <a:extLst>
              <a:ext uri="{FF2B5EF4-FFF2-40B4-BE49-F238E27FC236}">
                <a16:creationId xmlns:a16="http://schemas.microsoft.com/office/drawing/2014/main" id="{BAB81232-8718-1349-8F38-82F219293495}"/>
              </a:ext>
            </a:extLst>
          </p:cNvPr>
          <p:cNvSpPr>
            <a:spLocks noGrp="1"/>
          </p:cNvSpPr>
          <p:nvPr>
            <p:ph type="title" hasCustomPrompt="1"/>
          </p:nvPr>
        </p:nvSpPr>
        <p:spPr>
          <a:xfrm>
            <a:off x="312745" y="437936"/>
            <a:ext cx="8416918" cy="614029"/>
          </a:xfrm>
          <a:prstGeom prst="rect">
            <a:avLst/>
          </a:prstGeom>
        </p:spPr>
        <p:txBody>
          <a:bodyPr/>
          <a:lstStyle>
            <a:lvl1pPr>
              <a:defRPr sz="4000" b="0" i="0">
                <a:latin typeface="Segoe UI" panose="020B0502040204020203" pitchFamily="34" charset="0"/>
                <a:cs typeface="Segoe UI" panose="020B0502040204020203" pitchFamily="34" charset="0"/>
              </a:defRPr>
            </a:lvl1pPr>
          </a:lstStyle>
          <a:p>
            <a:r>
              <a:rPr lang="en-US" dirty="0"/>
              <a:t>Slide Title Here</a:t>
            </a:r>
          </a:p>
        </p:txBody>
      </p:sp>
      <p:sp>
        <p:nvSpPr>
          <p:cNvPr id="11" name="Text Placeholder 6">
            <a:extLst>
              <a:ext uri="{FF2B5EF4-FFF2-40B4-BE49-F238E27FC236}">
                <a16:creationId xmlns:a16="http://schemas.microsoft.com/office/drawing/2014/main" id="{FF386A1D-29DC-4E4B-8BE2-CFBB4953B866}"/>
              </a:ext>
            </a:extLst>
          </p:cNvPr>
          <p:cNvSpPr>
            <a:spLocks noGrp="1"/>
          </p:cNvSpPr>
          <p:nvPr>
            <p:ph type="body" sz="quarter" idx="26" hasCustomPrompt="1"/>
          </p:nvPr>
        </p:nvSpPr>
        <p:spPr>
          <a:xfrm>
            <a:off x="312745" y="3242045"/>
            <a:ext cx="2155324" cy="1237086"/>
          </a:xfrm>
          <a:prstGeom prst="rect">
            <a:avLst/>
          </a:prstGeom>
        </p:spPr>
        <p:txBody>
          <a:bodyPr/>
          <a:lstStyle>
            <a:lvl1pPr marL="0" indent="0" algn="l" defTabSz="914400" rtl="0" eaLnBrk="1" latinLnBrk="0" hangingPunct="1">
              <a:lnSpc>
                <a:spcPct val="100000"/>
              </a:lnSpc>
              <a:spcBef>
                <a:spcPct val="20000"/>
              </a:spcBef>
              <a:spcAft>
                <a:spcPts val="0"/>
              </a:spcAft>
              <a:buClr>
                <a:schemeClr val="accent3"/>
              </a:buClr>
              <a:buFont typeface="Arial"/>
              <a:buNone/>
              <a:defRPr lang="en-US" sz="24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endParaRPr lang="en-US" dirty="0"/>
          </a:p>
        </p:txBody>
      </p:sp>
      <p:sp>
        <p:nvSpPr>
          <p:cNvPr id="12" name="Text Placeholder 6">
            <a:extLst>
              <a:ext uri="{FF2B5EF4-FFF2-40B4-BE49-F238E27FC236}">
                <a16:creationId xmlns:a16="http://schemas.microsoft.com/office/drawing/2014/main" id="{7C6CAB51-C692-C148-9949-22A98AC7E29B}"/>
              </a:ext>
            </a:extLst>
          </p:cNvPr>
          <p:cNvSpPr>
            <a:spLocks noGrp="1"/>
          </p:cNvSpPr>
          <p:nvPr>
            <p:ph type="body" sz="quarter" idx="27" hasCustomPrompt="1"/>
          </p:nvPr>
        </p:nvSpPr>
        <p:spPr>
          <a:xfrm>
            <a:off x="3334551" y="3242045"/>
            <a:ext cx="2155324" cy="1237086"/>
          </a:xfrm>
          <a:prstGeom prst="rect">
            <a:avLst/>
          </a:prstGeom>
        </p:spPr>
        <p:txBody>
          <a:bodyPr/>
          <a:lstStyle>
            <a:lvl1pPr marL="0" indent="0" algn="l" defTabSz="914400" rtl="0" eaLnBrk="1" latinLnBrk="0" hangingPunct="1">
              <a:lnSpc>
                <a:spcPct val="100000"/>
              </a:lnSpc>
              <a:spcBef>
                <a:spcPct val="20000"/>
              </a:spcBef>
              <a:spcAft>
                <a:spcPts val="0"/>
              </a:spcAft>
              <a:buClr>
                <a:schemeClr val="accent3"/>
              </a:buClr>
              <a:buFont typeface="Arial"/>
              <a:buNone/>
              <a:defRPr lang="en-US" sz="24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endParaRPr lang="en-US" dirty="0"/>
          </a:p>
        </p:txBody>
      </p:sp>
      <p:sp>
        <p:nvSpPr>
          <p:cNvPr id="13" name="Text Placeholder 6">
            <a:extLst>
              <a:ext uri="{FF2B5EF4-FFF2-40B4-BE49-F238E27FC236}">
                <a16:creationId xmlns:a16="http://schemas.microsoft.com/office/drawing/2014/main" id="{66C626C7-AB48-B848-B2B9-3D0EB862D2C5}"/>
              </a:ext>
            </a:extLst>
          </p:cNvPr>
          <p:cNvSpPr>
            <a:spLocks noGrp="1"/>
          </p:cNvSpPr>
          <p:nvPr>
            <p:ph type="body" sz="quarter" idx="28" hasCustomPrompt="1"/>
          </p:nvPr>
        </p:nvSpPr>
        <p:spPr>
          <a:xfrm>
            <a:off x="6334926" y="3242045"/>
            <a:ext cx="2155324" cy="1237086"/>
          </a:xfrm>
          <a:prstGeom prst="rect">
            <a:avLst/>
          </a:prstGeom>
        </p:spPr>
        <p:txBody>
          <a:bodyPr/>
          <a:lstStyle>
            <a:lvl1pPr marL="0" indent="0" algn="l" defTabSz="914400" rtl="0" eaLnBrk="1" latinLnBrk="0" hangingPunct="1">
              <a:lnSpc>
                <a:spcPct val="100000"/>
              </a:lnSpc>
              <a:spcBef>
                <a:spcPct val="20000"/>
              </a:spcBef>
              <a:spcAft>
                <a:spcPts val="0"/>
              </a:spcAft>
              <a:buClr>
                <a:schemeClr val="accent3"/>
              </a:buClr>
              <a:buFont typeface="Arial"/>
              <a:buNone/>
              <a:defRPr lang="en-US" sz="24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endParaRPr lang="en-US" dirty="0"/>
          </a:p>
        </p:txBody>
      </p:sp>
    </p:spTree>
    <p:extLst>
      <p:ext uri="{BB962C8B-B14F-4D97-AF65-F5344CB8AC3E}">
        <p14:creationId xmlns:p14="http://schemas.microsoft.com/office/powerpoint/2010/main" val="20405836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764D84B-1C84-8D43-9B05-EC9DFD78A1BF}"/>
              </a:ext>
            </a:extLst>
          </p:cNvPr>
          <p:cNvPicPr>
            <a:picLocks noChangeAspect="1"/>
          </p:cNvPicPr>
          <p:nvPr userDrawn="1"/>
        </p:nvPicPr>
        <p:blipFill rotWithShape="1">
          <a:blip r:embed="rId19" cstate="print">
            <a:extLst>
              <a:ext uri="{28A0092B-C50C-407E-A947-70E740481C1C}">
                <a14:useLocalDpi xmlns:a14="http://schemas.microsoft.com/office/drawing/2010/main"/>
              </a:ext>
            </a:extLst>
          </a:blip>
          <a:srcRect/>
          <a:stretch/>
        </p:blipFill>
        <p:spPr>
          <a:xfrm>
            <a:off x="8333273" y="4757852"/>
            <a:ext cx="581027" cy="236329"/>
          </a:xfrm>
          <a:prstGeom prst="rect">
            <a:avLst/>
          </a:prstGeom>
        </p:spPr>
      </p:pic>
    </p:spTree>
    <p:extLst>
      <p:ext uri="{BB962C8B-B14F-4D97-AF65-F5344CB8AC3E}">
        <p14:creationId xmlns:p14="http://schemas.microsoft.com/office/powerpoint/2010/main" val="4065379441"/>
      </p:ext>
    </p:extLst>
  </p:cSld>
  <p:clrMap bg1="lt1" tx1="dk1" bg2="lt2" tx2="dk2" accent1="accent1" accent2="accent2" accent3="accent3" accent4="accent4" accent5="accent5" accent6="accent6" hlink="hlink" folHlink="folHlink"/>
  <p:sldLayoutIdLst>
    <p:sldLayoutId id="2147483677" r:id="rId1"/>
    <p:sldLayoutId id="2147483700" r:id="rId2"/>
    <p:sldLayoutId id="2147483654" r:id="rId3"/>
    <p:sldLayoutId id="2147483696" r:id="rId4"/>
    <p:sldLayoutId id="2147483710" r:id="rId5"/>
    <p:sldLayoutId id="2147483685" r:id="rId6"/>
    <p:sldLayoutId id="2147483692" r:id="rId7"/>
    <p:sldLayoutId id="2147483697" r:id="rId8"/>
    <p:sldLayoutId id="2147483678" r:id="rId9"/>
    <p:sldLayoutId id="2147483709" r:id="rId10"/>
    <p:sldLayoutId id="2147483705" r:id="rId11"/>
    <p:sldLayoutId id="2147483690" r:id="rId12"/>
    <p:sldLayoutId id="2147483691" r:id="rId13"/>
    <p:sldLayoutId id="2147483688" r:id="rId14"/>
    <p:sldLayoutId id="2147483711" r:id="rId15"/>
    <p:sldLayoutId id="2147483712" r:id="rId16"/>
    <p:sldLayoutId id="2147483713" r:id="rId17"/>
  </p:sldLayoutIdLst>
  <p:hf hdr="0" ftr="0" dt="0"/>
  <p:txStyles>
    <p:title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p:titleStyle>
    <p:bodyStyle>
      <a:lvl1pPr marL="0" indent="0" algn="l" defTabSz="914400" rtl="0" eaLnBrk="1" latinLnBrk="0" hangingPunct="1">
        <a:spcBef>
          <a:spcPct val="20000"/>
        </a:spcBef>
        <a:buClr>
          <a:schemeClr val="accent3"/>
        </a:buClr>
        <a:buFont typeface="Arial"/>
        <a:buNone/>
        <a:defRPr sz="2400" b="0" i="0" kern="1200">
          <a:solidFill>
            <a:schemeClr val="tx1"/>
          </a:solidFill>
          <a:latin typeface="Segoe UI Semilight" panose="020B0402040204020203" pitchFamily="34" charset="0"/>
          <a:ea typeface="+mn-ea"/>
          <a:cs typeface="Segoe UI Semilight" panose="020B0402040204020203" pitchFamily="34" charset="0"/>
        </a:defRPr>
      </a:lvl1pPr>
      <a:lvl2pPr marL="342900" indent="-342900" algn="l" defTabSz="914400" rtl="0" eaLnBrk="1" latinLnBrk="0" hangingPunct="1">
        <a:spcBef>
          <a:spcPct val="20000"/>
        </a:spcBef>
        <a:buClr>
          <a:schemeClr val="accent3"/>
        </a:buClr>
        <a:buFont typeface="Arial"/>
        <a:buChar char="•"/>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638175" indent="-342900" algn="l" defTabSz="914400" rtl="0" eaLnBrk="1" latinLnBrk="0" hangingPunct="1">
        <a:spcBef>
          <a:spcPct val="20000"/>
        </a:spcBef>
        <a:buClr>
          <a:schemeClr val="accent3"/>
        </a:buClr>
        <a:buFont typeface="Arial"/>
        <a:buChar char="•"/>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922338" indent="-342900" algn="l" defTabSz="914400" rtl="0" eaLnBrk="1" latinLnBrk="0" hangingPunct="1">
        <a:spcBef>
          <a:spcPct val="20000"/>
        </a:spcBef>
        <a:buClr>
          <a:schemeClr val="accent3"/>
        </a:buClr>
        <a:buFont typeface="Arial"/>
        <a:buChar char="•"/>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1189038" indent="-342900" algn="l" defTabSz="914400" rtl="0" eaLnBrk="1" latinLnBrk="0" hangingPunct="1">
        <a:spcBef>
          <a:spcPct val="20000"/>
        </a:spcBef>
        <a:buClr>
          <a:schemeClr val="accent3"/>
        </a:buClr>
        <a:buFont typeface="Arial"/>
        <a:buChar char="•"/>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8" Type="http://schemas.openxmlformats.org/officeDocument/2006/relationships/image" Target="../media/image26.png"/><Relationship Id="rId13" Type="http://schemas.openxmlformats.org/officeDocument/2006/relationships/image" Target="../media/image31.png"/><Relationship Id="rId18" Type="http://schemas.openxmlformats.org/officeDocument/2006/relationships/image" Target="../media/image36.png"/><Relationship Id="rId3" Type="http://schemas.openxmlformats.org/officeDocument/2006/relationships/image" Target="../media/image21.png"/><Relationship Id="rId21" Type="http://schemas.openxmlformats.org/officeDocument/2006/relationships/image" Target="../media/image39.png"/><Relationship Id="rId7" Type="http://schemas.openxmlformats.org/officeDocument/2006/relationships/image" Target="../media/image25.png"/><Relationship Id="rId12" Type="http://schemas.openxmlformats.org/officeDocument/2006/relationships/image" Target="../media/image30.png"/><Relationship Id="rId17" Type="http://schemas.openxmlformats.org/officeDocument/2006/relationships/image" Target="../media/image35.png"/><Relationship Id="rId2" Type="http://schemas.openxmlformats.org/officeDocument/2006/relationships/image" Target="../media/image20.png"/><Relationship Id="rId16" Type="http://schemas.openxmlformats.org/officeDocument/2006/relationships/image" Target="../media/image34.png"/><Relationship Id="rId20" Type="http://schemas.openxmlformats.org/officeDocument/2006/relationships/image" Target="../media/image38.png"/><Relationship Id="rId1" Type="http://schemas.openxmlformats.org/officeDocument/2006/relationships/slideLayout" Target="../slideLayouts/slideLayout13.xml"/><Relationship Id="rId6" Type="http://schemas.openxmlformats.org/officeDocument/2006/relationships/image" Target="../media/image24.png"/><Relationship Id="rId11" Type="http://schemas.openxmlformats.org/officeDocument/2006/relationships/image" Target="../media/image29.png"/><Relationship Id="rId24" Type="http://schemas.openxmlformats.org/officeDocument/2006/relationships/image" Target="../media/image42.png"/><Relationship Id="rId5" Type="http://schemas.openxmlformats.org/officeDocument/2006/relationships/image" Target="../media/image23.png"/><Relationship Id="rId15" Type="http://schemas.openxmlformats.org/officeDocument/2006/relationships/image" Target="../media/image33.png"/><Relationship Id="rId23" Type="http://schemas.openxmlformats.org/officeDocument/2006/relationships/image" Target="../media/image41.png"/><Relationship Id="rId10" Type="http://schemas.openxmlformats.org/officeDocument/2006/relationships/image" Target="../media/image28.png"/><Relationship Id="rId19" Type="http://schemas.openxmlformats.org/officeDocument/2006/relationships/image" Target="../media/image37.png"/><Relationship Id="rId4" Type="http://schemas.openxmlformats.org/officeDocument/2006/relationships/image" Target="../media/image22.png"/><Relationship Id="rId9" Type="http://schemas.openxmlformats.org/officeDocument/2006/relationships/image" Target="../media/image27.png"/><Relationship Id="rId14" Type="http://schemas.openxmlformats.org/officeDocument/2006/relationships/image" Target="../media/image32.png"/><Relationship Id="rId22" Type="http://schemas.openxmlformats.org/officeDocument/2006/relationships/image" Target="../media/image40.png"/></Relationships>
</file>

<file path=ppt/slides/_rels/slide1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jpe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8" Type="http://schemas.openxmlformats.org/officeDocument/2006/relationships/hyperlink" Target="http://www.linkedin.com/in/stanlybolanos" TargetMode="External"/><Relationship Id="rId3" Type="http://schemas.openxmlformats.org/officeDocument/2006/relationships/image" Target="../media/image45.png"/><Relationship Id="rId7" Type="http://schemas.openxmlformats.org/officeDocument/2006/relationships/hyperlink" Target="http://www.linkedin.com/in/guillermozepedaselman" TargetMode="External"/><Relationship Id="rId12" Type="http://schemas.openxmlformats.org/officeDocument/2006/relationships/image" Target="../media/image47.png"/><Relationship Id="rId2" Type="http://schemas.openxmlformats.org/officeDocument/2006/relationships/hyperlink" Target="https://www.eventbrite.com/e/global-azure-bootcamp-2019-guatemala-tickets-59931581975" TargetMode="External"/><Relationship Id="rId1" Type="http://schemas.openxmlformats.org/officeDocument/2006/relationships/slideLayout" Target="../slideLayouts/slideLayout14.xml"/><Relationship Id="rId6" Type="http://schemas.openxmlformats.org/officeDocument/2006/relationships/hyperlink" Target="https://www.linkedin.com/in/guillermozepedaselman/" TargetMode="External"/><Relationship Id="rId11" Type="http://schemas.openxmlformats.org/officeDocument/2006/relationships/hyperlink" Target="https://twitter.com/GlobalAzure" TargetMode="External"/><Relationship Id="rId5" Type="http://schemas.openxmlformats.org/officeDocument/2006/relationships/hyperlink" Target="http://www.linkedin.com/in/oscargarciacolon" TargetMode="External"/><Relationship Id="rId10" Type="http://schemas.openxmlformats.org/officeDocument/2006/relationships/image" Target="../media/image46.png"/><Relationship Id="rId4" Type="http://schemas.openxmlformats.org/officeDocument/2006/relationships/hyperlink" Target="https://twitter.com/search?q=#GlobalAzure" TargetMode="External"/><Relationship Id="rId9" Type="http://schemas.openxmlformats.org/officeDocument/2006/relationships/hyperlink" Target="https://www.facebook.com/globalazure/"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hyperlink" Target="https://docs.microsoft.com/en-us/sql/azure-data-studio/download?view=sql-server-2017" TargetMode="External"/><Relationship Id="rId2" Type="http://schemas.openxmlformats.org/officeDocument/2006/relationships/notesSlide" Target="../notesSlides/notesSlide1.xml"/><Relationship Id="rId1" Type="http://schemas.openxmlformats.org/officeDocument/2006/relationships/slideLayout" Target="../slideLayouts/slideLayout17.xml"/><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hyperlink" Target="https://docs.microsoft.com/en-us/sql/azure-data-studio/what-is?view=sql-server-2017"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www.microsoft.com/en-us/download/details.aspx?id=57663" TargetMode="External"/><Relationship Id="rId7" Type="http://schemas.openxmlformats.org/officeDocument/2006/relationships/image" Target="../media/image52.png"/><Relationship Id="rId2" Type="http://schemas.openxmlformats.org/officeDocument/2006/relationships/hyperlink" Target="https://www.microsoft.com/en-us/download/details.aspx?id=53592" TargetMode="External"/><Relationship Id="rId1" Type="http://schemas.openxmlformats.org/officeDocument/2006/relationships/slideLayout" Target="../slideLayouts/slideLayout17.xml"/><Relationship Id="rId6" Type="http://schemas.openxmlformats.org/officeDocument/2006/relationships/image" Target="../media/image51.png"/><Relationship Id="rId5" Type="http://schemas.openxmlformats.org/officeDocument/2006/relationships/hyperlink" Target="https://cloudblogs.microsoft.com/sqlserver/2019/04/24/sql-server-management-studio-ssms-18-0-released-for-general-availability/" TargetMode="External"/><Relationship Id="rId4" Type="http://schemas.openxmlformats.org/officeDocument/2006/relationships/hyperlink" Target="https://www.microsoft.com/en-us/download/details.aspx?id=57782" TargetMode="External"/></Relationships>
</file>

<file path=ppt/slides/_rels/slide16.xml.rels><?xml version="1.0" encoding="UTF-8" standalone="yes"?>
<Relationships xmlns="http://schemas.openxmlformats.org/package/2006/relationships"><Relationship Id="rId2" Type="http://schemas.openxmlformats.org/officeDocument/2006/relationships/hyperlink" Target="https://gtssug.pass.org/en-us/sessionsubmission.aspx" TargetMode="Externa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53.png"/><Relationship Id="rId7" Type="http://schemas.openxmlformats.org/officeDocument/2006/relationships/image" Target="../media/image55.tiff"/><Relationship Id="rId2" Type="http://schemas.openxmlformats.org/officeDocument/2006/relationships/notesSlide" Target="../notesSlides/notesSlide2.xml"/><Relationship Id="rId1" Type="http://schemas.openxmlformats.org/officeDocument/2006/relationships/slideLayout" Target="../slideLayouts/slideLayout16.xml"/><Relationship Id="rId6" Type="http://schemas.openxmlformats.org/officeDocument/2006/relationships/hyperlink" Target="http://dbamastery.com/" TargetMode="External"/><Relationship Id="rId5" Type="http://schemas.openxmlformats.org/officeDocument/2006/relationships/image" Target="../media/image54.png"/><Relationship Id="rId4" Type="http://schemas.openxmlformats.org/officeDocument/2006/relationships/hyperlink" Target="mailto:gtssug@pass.org" TargetMode="External"/></Relationships>
</file>

<file path=ppt/slides/_rels/slide18.xml.rels><?xml version="1.0" encoding="UTF-8" standalone="yes"?>
<Relationships xmlns="http://schemas.openxmlformats.org/package/2006/relationships"><Relationship Id="rId8" Type="http://schemas.openxmlformats.org/officeDocument/2006/relationships/hyperlink" Target="https://www.youtube.com/channel/UCk8uAeIjJdCEoK7DPb3650Q" TargetMode="External"/><Relationship Id="rId3" Type="http://schemas.openxmlformats.org/officeDocument/2006/relationships/image" Target="../media/image56.png"/><Relationship Id="rId7" Type="http://schemas.openxmlformats.org/officeDocument/2006/relationships/image" Target="../media/image58.png"/><Relationship Id="rId2" Type="http://schemas.openxmlformats.org/officeDocument/2006/relationships/hyperlink" Target="https://www.facebook.com/groups/gtssug/" TargetMode="External"/><Relationship Id="rId1" Type="http://schemas.openxmlformats.org/officeDocument/2006/relationships/slideLayout" Target="../slideLayouts/slideLayout17.xml"/><Relationship Id="rId6" Type="http://schemas.openxmlformats.org/officeDocument/2006/relationships/hyperlink" Target="https://bit.ly/2zvB8Zu" TargetMode="External"/><Relationship Id="rId11" Type="http://schemas.openxmlformats.org/officeDocument/2006/relationships/image" Target="../media/image60.png"/><Relationship Id="rId5" Type="http://schemas.openxmlformats.org/officeDocument/2006/relationships/image" Target="../media/image57.png"/><Relationship Id="rId10" Type="http://schemas.openxmlformats.org/officeDocument/2006/relationships/hyperlink" Target="https://github.com/GTSSUG" TargetMode="External"/><Relationship Id="rId4" Type="http://schemas.openxmlformats.org/officeDocument/2006/relationships/hyperlink" Target="https://twitter.com/gtssug" TargetMode="External"/><Relationship Id="rId9" Type="http://schemas.openxmlformats.org/officeDocument/2006/relationships/image" Target="../media/image59.png"/></Relationships>
</file>

<file path=ppt/slides/_rels/slide1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61.png"/><Relationship Id="rId1" Type="http://schemas.openxmlformats.org/officeDocument/2006/relationships/slideLayout" Target="../slideLayouts/slideLayout17.xml"/><Relationship Id="rId5" Type="http://schemas.openxmlformats.org/officeDocument/2006/relationships/image" Target="../media/image62.png"/><Relationship Id="rId4" Type="http://schemas.openxmlformats.org/officeDocument/2006/relationships/image" Target="../media/image57.png"/></Relationships>
</file>

<file path=ppt/slides/_rels/slide2.xml.rels><?xml version="1.0" encoding="UTF-8" standalone="yes"?>
<Relationships xmlns="http://schemas.openxmlformats.org/package/2006/relationships"><Relationship Id="rId3" Type="http://schemas.openxmlformats.org/officeDocument/2006/relationships/hyperlink" Target="https://youtu.be/rxpxIw4XzUw" TargetMode="External"/><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96641" y="1538243"/>
            <a:ext cx="2668037" cy="993449"/>
          </a:xfrm>
          <a:prstGeom prst="rect">
            <a:avLst/>
          </a:prstGeom>
        </p:spPr>
      </p:pic>
      <p:sp>
        <p:nvSpPr>
          <p:cNvPr id="4" name="Title 1"/>
          <p:cNvSpPr txBox="1">
            <a:spLocks/>
          </p:cNvSpPr>
          <p:nvPr/>
        </p:nvSpPr>
        <p:spPr>
          <a:xfrm>
            <a:off x="1639792" y="1900121"/>
            <a:ext cx="7032260" cy="1821524"/>
          </a:xfrm>
          <a:prstGeom prst="rect">
            <a:avLst/>
          </a:prstGeom>
        </p:spPr>
        <p:txBody>
          <a:bodyPr vert="horz" wrap="square" lIns="68580" tIns="34290" rIns="68580" bIns="34290" rtlCol="0" anchor="b" anchorCtr="0">
            <a:noAutofit/>
          </a:bodyPr>
          <a:lstStyle>
            <a:lvl1pPr marL="0" algn="l" defTabSz="457200" rtl="0" eaLnBrk="1" latinLnBrk="0" hangingPunct="1">
              <a:lnSpc>
                <a:spcPct val="100000"/>
              </a:lnSpc>
              <a:spcBef>
                <a:spcPct val="0"/>
              </a:spcBef>
              <a:buNone/>
              <a:defRPr kumimoji="0" lang="en-US" sz="5400" b="0" i="0" u="none" strike="noStrike" kern="1200" cap="none" spc="0" normalizeH="0" baseline="0" dirty="0">
                <a:ln>
                  <a:noFill/>
                </a:ln>
                <a:solidFill>
                  <a:schemeClr val="bg1"/>
                </a:solidFill>
                <a:effectLst/>
                <a:uLnTx/>
                <a:uFillTx/>
                <a:latin typeface="Gotham Light" charset="0"/>
                <a:ea typeface="Gotham Light" charset="0"/>
                <a:cs typeface="Gotham Light" charset="0"/>
              </a:defRPr>
            </a:lvl1pPr>
          </a:lstStyle>
          <a:p>
            <a:r>
              <a:rPr lang="en-US" sz="3450" dirty="0">
                <a:solidFill>
                  <a:schemeClr val="bg2"/>
                </a:solidFill>
                <a:latin typeface="+mn-lt"/>
              </a:rPr>
              <a:t>Guatemala SQL Server user group </a:t>
            </a:r>
          </a:p>
          <a:p>
            <a:r>
              <a:rPr lang="en-US" sz="3450" dirty="0">
                <a:solidFill>
                  <a:schemeClr val="bg2"/>
                </a:solidFill>
                <a:latin typeface="+mn-lt"/>
              </a:rPr>
              <a:t>April 2019</a:t>
            </a:r>
            <a:endParaRPr lang="en-US" sz="3450" dirty="0">
              <a:solidFill>
                <a:schemeClr val="bg2"/>
              </a:solidFill>
            </a:endParaRPr>
          </a:p>
        </p:txBody>
      </p:sp>
      <p:pic>
        <p:nvPicPr>
          <p:cNvPr id="3" name="Picture 2">
            <a:extLst>
              <a:ext uri="{FF2B5EF4-FFF2-40B4-BE49-F238E27FC236}">
                <a16:creationId xmlns:a16="http://schemas.microsoft.com/office/drawing/2014/main" id="{99BAC1ED-E979-4674-81BB-60E60522968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37219" y="3611034"/>
            <a:ext cx="2771744" cy="1281199"/>
          </a:xfrm>
          <a:prstGeom prst="rect">
            <a:avLst/>
          </a:prstGeom>
        </p:spPr>
      </p:pic>
    </p:spTree>
    <p:extLst>
      <p:ext uri="{BB962C8B-B14F-4D97-AF65-F5344CB8AC3E}">
        <p14:creationId xmlns:p14="http://schemas.microsoft.com/office/powerpoint/2010/main" val="41574928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8993E-B698-574E-989E-0E488C5EB501}"/>
              </a:ext>
            </a:extLst>
          </p:cNvPr>
          <p:cNvSpPr>
            <a:spLocks noGrp="1"/>
          </p:cNvSpPr>
          <p:nvPr>
            <p:ph type="title"/>
          </p:nvPr>
        </p:nvSpPr>
        <p:spPr/>
        <p:txBody>
          <a:bodyPr/>
          <a:lstStyle/>
          <a:p>
            <a:r>
              <a:rPr lang="en-US" sz="3200" dirty="0"/>
              <a:t>PASS Virtual Groups</a:t>
            </a:r>
          </a:p>
        </p:txBody>
      </p:sp>
      <p:pic>
        <p:nvPicPr>
          <p:cNvPr id="5" name="Picture 4">
            <a:extLst>
              <a:ext uri="{FF2B5EF4-FFF2-40B4-BE49-F238E27FC236}">
                <a16:creationId xmlns:a16="http://schemas.microsoft.com/office/drawing/2014/main" id="{EF07B572-588B-4D95-9E95-F6016830199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08669" y="-32655"/>
            <a:ext cx="1673230" cy="1675461"/>
          </a:xfrm>
          <a:prstGeom prst="rect">
            <a:avLst/>
          </a:prstGeom>
        </p:spPr>
      </p:pic>
      <p:pic>
        <p:nvPicPr>
          <p:cNvPr id="11" name="Picture 10">
            <a:extLst>
              <a:ext uri="{FF2B5EF4-FFF2-40B4-BE49-F238E27FC236}">
                <a16:creationId xmlns:a16="http://schemas.microsoft.com/office/drawing/2014/main" id="{353CCDFB-535D-41C1-BCE8-DD8EE0FB36C6}"/>
              </a:ext>
            </a:extLst>
          </p:cNvPr>
          <p:cNvPicPr>
            <a:picLocks noChangeAspect="1"/>
          </p:cNvPicPr>
          <p:nvPr/>
        </p:nvPicPr>
        <p:blipFill rotWithShape="1">
          <a:blip r:embed="rId3"/>
          <a:srcRect l="27992" t="32178" r="28191" b="32178"/>
          <a:stretch/>
        </p:blipFill>
        <p:spPr>
          <a:xfrm>
            <a:off x="757303" y="1755328"/>
            <a:ext cx="802987" cy="654017"/>
          </a:xfrm>
          <a:prstGeom prst="rect">
            <a:avLst/>
          </a:prstGeom>
        </p:spPr>
      </p:pic>
      <p:pic>
        <p:nvPicPr>
          <p:cNvPr id="12" name="Picture 11">
            <a:extLst>
              <a:ext uri="{FF2B5EF4-FFF2-40B4-BE49-F238E27FC236}">
                <a16:creationId xmlns:a16="http://schemas.microsoft.com/office/drawing/2014/main" id="{81C1F608-BCE3-4ED2-AF13-C1D79164223D}"/>
              </a:ext>
            </a:extLst>
          </p:cNvPr>
          <p:cNvPicPr>
            <a:picLocks noChangeAspect="1"/>
          </p:cNvPicPr>
          <p:nvPr/>
        </p:nvPicPr>
        <p:blipFill rotWithShape="1">
          <a:blip r:embed="rId4"/>
          <a:srcRect l="32751" t="32179" r="31759" b="32377"/>
          <a:stretch/>
        </p:blipFill>
        <p:spPr>
          <a:xfrm>
            <a:off x="844612" y="2568106"/>
            <a:ext cx="654016" cy="654017"/>
          </a:xfrm>
          <a:prstGeom prst="rect">
            <a:avLst/>
          </a:prstGeom>
        </p:spPr>
      </p:pic>
      <p:pic>
        <p:nvPicPr>
          <p:cNvPr id="13" name="Picture 12">
            <a:extLst>
              <a:ext uri="{FF2B5EF4-FFF2-40B4-BE49-F238E27FC236}">
                <a16:creationId xmlns:a16="http://schemas.microsoft.com/office/drawing/2014/main" id="{3AFC8032-378E-4973-B9E5-C0FDB815925D}"/>
              </a:ext>
            </a:extLst>
          </p:cNvPr>
          <p:cNvPicPr>
            <a:picLocks noChangeAspect="1"/>
          </p:cNvPicPr>
          <p:nvPr/>
        </p:nvPicPr>
        <p:blipFill rotWithShape="1">
          <a:blip r:embed="rId5"/>
          <a:srcRect l="28190" t="32377" r="27397" b="32970"/>
          <a:stretch/>
        </p:blipFill>
        <p:spPr>
          <a:xfrm>
            <a:off x="737286" y="3380884"/>
            <a:ext cx="837141" cy="654017"/>
          </a:xfrm>
          <a:prstGeom prst="rect">
            <a:avLst/>
          </a:prstGeom>
        </p:spPr>
      </p:pic>
      <p:pic>
        <p:nvPicPr>
          <p:cNvPr id="14" name="Picture 13">
            <a:extLst>
              <a:ext uri="{FF2B5EF4-FFF2-40B4-BE49-F238E27FC236}">
                <a16:creationId xmlns:a16="http://schemas.microsoft.com/office/drawing/2014/main" id="{C2B0835D-78EF-42B8-A55D-2CA3F9022B07}"/>
              </a:ext>
            </a:extLst>
          </p:cNvPr>
          <p:cNvPicPr>
            <a:picLocks noChangeAspect="1"/>
          </p:cNvPicPr>
          <p:nvPr/>
        </p:nvPicPr>
        <p:blipFill rotWithShape="1">
          <a:blip r:embed="rId6"/>
          <a:srcRect l="38897" t="34951" r="37905" b="35346"/>
          <a:stretch/>
        </p:blipFill>
        <p:spPr>
          <a:xfrm>
            <a:off x="953854" y="4184279"/>
            <a:ext cx="467622" cy="599516"/>
          </a:xfrm>
          <a:prstGeom prst="rect">
            <a:avLst/>
          </a:prstGeom>
        </p:spPr>
      </p:pic>
      <p:pic>
        <p:nvPicPr>
          <p:cNvPr id="15" name="Picture 14">
            <a:extLst>
              <a:ext uri="{FF2B5EF4-FFF2-40B4-BE49-F238E27FC236}">
                <a16:creationId xmlns:a16="http://schemas.microsoft.com/office/drawing/2014/main" id="{72735E86-7302-4D86-B8A5-849C9BB5F0BD}"/>
              </a:ext>
            </a:extLst>
          </p:cNvPr>
          <p:cNvPicPr>
            <a:picLocks noChangeAspect="1"/>
          </p:cNvPicPr>
          <p:nvPr/>
        </p:nvPicPr>
        <p:blipFill rotWithShape="1">
          <a:blip r:embed="rId7"/>
          <a:srcRect l="27000" t="31980" r="26803" b="31410"/>
          <a:stretch/>
        </p:blipFill>
        <p:spPr>
          <a:xfrm>
            <a:off x="1795374" y="1750579"/>
            <a:ext cx="858595" cy="681267"/>
          </a:xfrm>
          <a:prstGeom prst="rect">
            <a:avLst/>
          </a:prstGeom>
        </p:spPr>
      </p:pic>
      <p:pic>
        <p:nvPicPr>
          <p:cNvPr id="16" name="Picture 15">
            <a:extLst>
              <a:ext uri="{FF2B5EF4-FFF2-40B4-BE49-F238E27FC236}">
                <a16:creationId xmlns:a16="http://schemas.microsoft.com/office/drawing/2014/main" id="{F4702A74-5957-4B08-82B8-604C9C711C90}"/>
              </a:ext>
            </a:extLst>
          </p:cNvPr>
          <p:cNvPicPr>
            <a:picLocks noChangeAspect="1"/>
          </p:cNvPicPr>
          <p:nvPr/>
        </p:nvPicPr>
        <p:blipFill rotWithShape="1">
          <a:blip r:embed="rId8"/>
          <a:srcRect l="28190" t="34530" r="28388" b="35545"/>
          <a:stretch/>
        </p:blipFill>
        <p:spPr>
          <a:xfrm>
            <a:off x="1797467" y="2535058"/>
            <a:ext cx="868792" cy="599515"/>
          </a:xfrm>
          <a:prstGeom prst="rect">
            <a:avLst/>
          </a:prstGeom>
        </p:spPr>
      </p:pic>
      <p:pic>
        <p:nvPicPr>
          <p:cNvPr id="17" name="Picture 16">
            <a:extLst>
              <a:ext uri="{FF2B5EF4-FFF2-40B4-BE49-F238E27FC236}">
                <a16:creationId xmlns:a16="http://schemas.microsoft.com/office/drawing/2014/main" id="{4ED55742-6457-4793-9D0A-1C658033A3B4}"/>
              </a:ext>
            </a:extLst>
          </p:cNvPr>
          <p:cNvPicPr>
            <a:picLocks noChangeAspect="1"/>
          </p:cNvPicPr>
          <p:nvPr/>
        </p:nvPicPr>
        <p:blipFill rotWithShape="1">
          <a:blip r:embed="rId9"/>
          <a:srcRect l="24917" t="32179" r="24027" b="32970"/>
          <a:stretch/>
        </p:blipFill>
        <p:spPr>
          <a:xfrm>
            <a:off x="1751316" y="3380885"/>
            <a:ext cx="956896" cy="654016"/>
          </a:xfrm>
          <a:prstGeom prst="rect">
            <a:avLst/>
          </a:prstGeom>
        </p:spPr>
      </p:pic>
      <p:pic>
        <p:nvPicPr>
          <p:cNvPr id="18" name="Picture 17">
            <a:extLst>
              <a:ext uri="{FF2B5EF4-FFF2-40B4-BE49-F238E27FC236}">
                <a16:creationId xmlns:a16="http://schemas.microsoft.com/office/drawing/2014/main" id="{0CC563C2-5A1F-40B1-84AA-FCBF3258F304}"/>
              </a:ext>
            </a:extLst>
          </p:cNvPr>
          <p:cNvPicPr>
            <a:picLocks noChangeAspect="1"/>
          </p:cNvPicPr>
          <p:nvPr/>
        </p:nvPicPr>
        <p:blipFill rotWithShape="1">
          <a:blip r:embed="rId10"/>
          <a:srcRect l="25811" t="32575" r="25216" b="32397"/>
          <a:stretch/>
        </p:blipFill>
        <p:spPr>
          <a:xfrm>
            <a:off x="1727443" y="4209229"/>
            <a:ext cx="986495" cy="706500"/>
          </a:xfrm>
          <a:prstGeom prst="rect">
            <a:avLst/>
          </a:prstGeom>
        </p:spPr>
      </p:pic>
      <p:pic>
        <p:nvPicPr>
          <p:cNvPr id="19" name="Picture 18">
            <a:extLst>
              <a:ext uri="{FF2B5EF4-FFF2-40B4-BE49-F238E27FC236}">
                <a16:creationId xmlns:a16="http://schemas.microsoft.com/office/drawing/2014/main" id="{55268D23-6847-4415-AE3D-4854B7FC89A9}"/>
              </a:ext>
            </a:extLst>
          </p:cNvPr>
          <p:cNvPicPr>
            <a:picLocks noChangeAspect="1"/>
          </p:cNvPicPr>
          <p:nvPr/>
        </p:nvPicPr>
        <p:blipFill rotWithShape="1">
          <a:blip r:embed="rId11" cstate="print">
            <a:extLst>
              <a:ext uri="{28A0092B-C50C-407E-A947-70E740481C1C}">
                <a14:useLocalDpi xmlns:a14="http://schemas.microsoft.com/office/drawing/2010/main" val="0"/>
              </a:ext>
            </a:extLst>
          </a:blip>
          <a:srcRect l="25092" t="35339" r="26781" b="31982"/>
          <a:stretch/>
        </p:blipFill>
        <p:spPr>
          <a:xfrm>
            <a:off x="2968544" y="1744923"/>
            <a:ext cx="965518" cy="655599"/>
          </a:xfrm>
          <a:prstGeom prst="rect">
            <a:avLst/>
          </a:prstGeom>
        </p:spPr>
      </p:pic>
      <p:pic>
        <p:nvPicPr>
          <p:cNvPr id="20" name="Picture 19">
            <a:extLst>
              <a:ext uri="{FF2B5EF4-FFF2-40B4-BE49-F238E27FC236}">
                <a16:creationId xmlns:a16="http://schemas.microsoft.com/office/drawing/2014/main" id="{4E60DF3D-811C-4F71-8656-567C756217FC}"/>
              </a:ext>
            </a:extLst>
          </p:cNvPr>
          <p:cNvPicPr>
            <a:picLocks noChangeAspect="1"/>
          </p:cNvPicPr>
          <p:nvPr/>
        </p:nvPicPr>
        <p:blipFill rotWithShape="1">
          <a:blip r:embed="rId12"/>
          <a:srcRect l="24027" t="34357" r="23630" b="34554"/>
          <a:stretch/>
        </p:blipFill>
        <p:spPr>
          <a:xfrm>
            <a:off x="2949369" y="2539577"/>
            <a:ext cx="1036443" cy="616369"/>
          </a:xfrm>
          <a:prstGeom prst="rect">
            <a:avLst/>
          </a:prstGeom>
        </p:spPr>
      </p:pic>
      <p:pic>
        <p:nvPicPr>
          <p:cNvPr id="21" name="Picture 20">
            <a:extLst>
              <a:ext uri="{FF2B5EF4-FFF2-40B4-BE49-F238E27FC236}">
                <a16:creationId xmlns:a16="http://schemas.microsoft.com/office/drawing/2014/main" id="{C83F9854-A7A5-48E4-BCAE-6CBC8E2FF844}"/>
              </a:ext>
            </a:extLst>
          </p:cNvPr>
          <p:cNvPicPr>
            <a:picLocks noChangeAspect="1"/>
          </p:cNvPicPr>
          <p:nvPr/>
        </p:nvPicPr>
        <p:blipFill rotWithShape="1">
          <a:blip r:embed="rId13"/>
          <a:srcRect l="23829" t="35111" r="23432" b="34752"/>
          <a:stretch/>
        </p:blipFill>
        <p:spPr>
          <a:xfrm>
            <a:off x="2935892" y="3362679"/>
            <a:ext cx="1047826" cy="599516"/>
          </a:xfrm>
          <a:prstGeom prst="rect">
            <a:avLst/>
          </a:prstGeom>
        </p:spPr>
      </p:pic>
      <p:pic>
        <p:nvPicPr>
          <p:cNvPr id="22" name="Picture 21">
            <a:extLst>
              <a:ext uri="{FF2B5EF4-FFF2-40B4-BE49-F238E27FC236}">
                <a16:creationId xmlns:a16="http://schemas.microsoft.com/office/drawing/2014/main" id="{E282937F-6150-456E-8977-B33588FC37B9}"/>
              </a:ext>
            </a:extLst>
          </p:cNvPr>
          <p:cNvPicPr>
            <a:picLocks noChangeAspect="1"/>
          </p:cNvPicPr>
          <p:nvPr/>
        </p:nvPicPr>
        <p:blipFill rotWithShape="1">
          <a:blip r:embed="rId14"/>
          <a:srcRect l="25290" t="35480" r="25341" b="34951"/>
          <a:stretch/>
        </p:blipFill>
        <p:spPr>
          <a:xfrm>
            <a:off x="2962452" y="4199122"/>
            <a:ext cx="999713" cy="599515"/>
          </a:xfrm>
          <a:prstGeom prst="rect">
            <a:avLst/>
          </a:prstGeom>
        </p:spPr>
      </p:pic>
      <p:pic>
        <p:nvPicPr>
          <p:cNvPr id="23" name="Picture 22">
            <a:extLst>
              <a:ext uri="{FF2B5EF4-FFF2-40B4-BE49-F238E27FC236}">
                <a16:creationId xmlns:a16="http://schemas.microsoft.com/office/drawing/2014/main" id="{BBE40C2C-DECA-4E2D-AA91-873668481754}"/>
              </a:ext>
            </a:extLst>
          </p:cNvPr>
          <p:cNvPicPr>
            <a:picLocks noChangeAspect="1"/>
          </p:cNvPicPr>
          <p:nvPr/>
        </p:nvPicPr>
        <p:blipFill rotWithShape="1">
          <a:blip r:embed="rId15"/>
          <a:srcRect l="16888" t="34572" r="16890" b="35001"/>
          <a:stretch/>
        </p:blipFill>
        <p:spPr>
          <a:xfrm>
            <a:off x="4319970" y="1722280"/>
            <a:ext cx="1303115" cy="599516"/>
          </a:xfrm>
          <a:prstGeom prst="rect">
            <a:avLst/>
          </a:prstGeom>
        </p:spPr>
      </p:pic>
      <p:pic>
        <p:nvPicPr>
          <p:cNvPr id="24" name="Picture 23">
            <a:extLst>
              <a:ext uri="{FF2B5EF4-FFF2-40B4-BE49-F238E27FC236}">
                <a16:creationId xmlns:a16="http://schemas.microsoft.com/office/drawing/2014/main" id="{974AF411-EA9A-4458-B5BF-9570B3FFF32C}"/>
              </a:ext>
            </a:extLst>
          </p:cNvPr>
          <p:cNvPicPr>
            <a:picLocks noChangeAspect="1"/>
          </p:cNvPicPr>
          <p:nvPr/>
        </p:nvPicPr>
        <p:blipFill rotWithShape="1">
          <a:blip r:embed="rId16"/>
          <a:srcRect l="24345" t="35367" r="23708" b="34732"/>
          <a:stretch/>
        </p:blipFill>
        <p:spPr>
          <a:xfrm>
            <a:off x="4474048" y="2551537"/>
            <a:ext cx="1040219" cy="599516"/>
          </a:xfrm>
          <a:prstGeom prst="rect">
            <a:avLst/>
          </a:prstGeom>
        </p:spPr>
      </p:pic>
      <p:pic>
        <p:nvPicPr>
          <p:cNvPr id="25" name="Picture 24">
            <a:extLst>
              <a:ext uri="{FF2B5EF4-FFF2-40B4-BE49-F238E27FC236}">
                <a16:creationId xmlns:a16="http://schemas.microsoft.com/office/drawing/2014/main" id="{36EA2751-B071-41BF-840A-B107F82C37D4}"/>
              </a:ext>
            </a:extLst>
          </p:cNvPr>
          <p:cNvPicPr>
            <a:picLocks noChangeAspect="1"/>
          </p:cNvPicPr>
          <p:nvPr/>
        </p:nvPicPr>
        <p:blipFill rotWithShape="1">
          <a:blip r:embed="rId17"/>
          <a:srcRect l="10401" t="32715" r="10743" b="32236"/>
          <a:stretch/>
        </p:blipFill>
        <p:spPr>
          <a:xfrm>
            <a:off x="4177771" y="3380794"/>
            <a:ext cx="1587511" cy="706499"/>
          </a:xfrm>
          <a:prstGeom prst="rect">
            <a:avLst/>
          </a:prstGeom>
        </p:spPr>
      </p:pic>
      <p:pic>
        <p:nvPicPr>
          <p:cNvPr id="26" name="Picture 25">
            <a:extLst>
              <a:ext uri="{FF2B5EF4-FFF2-40B4-BE49-F238E27FC236}">
                <a16:creationId xmlns:a16="http://schemas.microsoft.com/office/drawing/2014/main" id="{84607682-A002-4E0E-B797-9099CA7A1693}"/>
              </a:ext>
            </a:extLst>
          </p:cNvPr>
          <p:cNvPicPr>
            <a:picLocks noChangeAspect="1"/>
          </p:cNvPicPr>
          <p:nvPr/>
        </p:nvPicPr>
        <p:blipFill rotWithShape="1">
          <a:blip r:embed="rId18"/>
          <a:srcRect l="37094" t="34059" r="36734" b="34654"/>
          <a:stretch/>
        </p:blipFill>
        <p:spPr>
          <a:xfrm>
            <a:off x="4720960" y="4149877"/>
            <a:ext cx="546393" cy="654016"/>
          </a:xfrm>
          <a:prstGeom prst="rect">
            <a:avLst/>
          </a:prstGeom>
        </p:spPr>
      </p:pic>
      <p:pic>
        <p:nvPicPr>
          <p:cNvPr id="27" name="Picture 26">
            <a:extLst>
              <a:ext uri="{FF2B5EF4-FFF2-40B4-BE49-F238E27FC236}">
                <a16:creationId xmlns:a16="http://schemas.microsoft.com/office/drawing/2014/main" id="{434530F7-5D4D-4586-A58A-B4905BAB9812}"/>
              </a:ext>
            </a:extLst>
          </p:cNvPr>
          <p:cNvPicPr>
            <a:picLocks noChangeAspect="1"/>
          </p:cNvPicPr>
          <p:nvPr/>
        </p:nvPicPr>
        <p:blipFill rotWithShape="1">
          <a:blip r:embed="rId19"/>
          <a:srcRect l="27098" t="35077" r="26110" b="34614"/>
          <a:stretch/>
        </p:blipFill>
        <p:spPr>
          <a:xfrm>
            <a:off x="6008559" y="1731338"/>
            <a:ext cx="924374" cy="599516"/>
          </a:xfrm>
          <a:prstGeom prst="rect">
            <a:avLst/>
          </a:prstGeom>
        </p:spPr>
      </p:pic>
      <p:pic>
        <p:nvPicPr>
          <p:cNvPr id="28" name="Picture 27">
            <a:extLst>
              <a:ext uri="{FF2B5EF4-FFF2-40B4-BE49-F238E27FC236}">
                <a16:creationId xmlns:a16="http://schemas.microsoft.com/office/drawing/2014/main" id="{3B996EBA-20E6-4822-9BFA-1A985ACA56BC}"/>
              </a:ext>
            </a:extLst>
          </p:cNvPr>
          <p:cNvPicPr>
            <a:picLocks noChangeAspect="1"/>
          </p:cNvPicPr>
          <p:nvPr/>
        </p:nvPicPr>
        <p:blipFill rotWithShape="1">
          <a:blip r:embed="rId20"/>
          <a:srcRect l="29402" t="35063" r="29012" b="34774"/>
          <a:stretch/>
        </p:blipFill>
        <p:spPr>
          <a:xfrm>
            <a:off x="6066488" y="2546553"/>
            <a:ext cx="825529" cy="599515"/>
          </a:xfrm>
          <a:prstGeom prst="rect">
            <a:avLst/>
          </a:prstGeom>
        </p:spPr>
      </p:pic>
      <p:pic>
        <p:nvPicPr>
          <p:cNvPr id="29" name="Picture 28">
            <a:extLst>
              <a:ext uri="{FF2B5EF4-FFF2-40B4-BE49-F238E27FC236}">
                <a16:creationId xmlns:a16="http://schemas.microsoft.com/office/drawing/2014/main" id="{158A919F-E93D-4BF2-AC85-3CF011D9AFB2}"/>
              </a:ext>
            </a:extLst>
          </p:cNvPr>
          <p:cNvPicPr>
            <a:picLocks noChangeAspect="1"/>
          </p:cNvPicPr>
          <p:nvPr/>
        </p:nvPicPr>
        <p:blipFill rotWithShape="1">
          <a:blip r:embed="rId21"/>
          <a:srcRect l="27000" t="31522" r="26803" b="32397"/>
          <a:stretch/>
        </p:blipFill>
        <p:spPr>
          <a:xfrm>
            <a:off x="6022728" y="3339834"/>
            <a:ext cx="955814" cy="747459"/>
          </a:xfrm>
          <a:prstGeom prst="rect">
            <a:avLst/>
          </a:prstGeom>
        </p:spPr>
      </p:pic>
      <p:pic>
        <p:nvPicPr>
          <p:cNvPr id="30" name="Picture 29">
            <a:extLst>
              <a:ext uri="{FF2B5EF4-FFF2-40B4-BE49-F238E27FC236}">
                <a16:creationId xmlns:a16="http://schemas.microsoft.com/office/drawing/2014/main" id="{A7A24A2F-DDC4-41F2-A73D-6B03208825E1}"/>
              </a:ext>
            </a:extLst>
          </p:cNvPr>
          <p:cNvPicPr>
            <a:picLocks noChangeAspect="1"/>
          </p:cNvPicPr>
          <p:nvPr/>
        </p:nvPicPr>
        <p:blipFill rotWithShape="1">
          <a:blip r:embed="rId22"/>
          <a:srcRect l="35095" t="35110" r="34437" b="34755"/>
          <a:stretch/>
        </p:blipFill>
        <p:spPr>
          <a:xfrm>
            <a:off x="6181245" y="4188429"/>
            <a:ext cx="629724" cy="623618"/>
          </a:xfrm>
          <a:prstGeom prst="rect">
            <a:avLst/>
          </a:prstGeom>
        </p:spPr>
      </p:pic>
      <p:pic>
        <p:nvPicPr>
          <p:cNvPr id="31" name="Picture 30">
            <a:extLst>
              <a:ext uri="{FF2B5EF4-FFF2-40B4-BE49-F238E27FC236}">
                <a16:creationId xmlns:a16="http://schemas.microsoft.com/office/drawing/2014/main" id="{6E89A3D3-16F9-4E16-8848-173D98CABCD7}"/>
              </a:ext>
            </a:extLst>
          </p:cNvPr>
          <p:cNvPicPr>
            <a:picLocks noChangeAspect="1"/>
          </p:cNvPicPr>
          <p:nvPr/>
        </p:nvPicPr>
        <p:blipFill rotWithShape="1">
          <a:blip r:embed="rId23"/>
          <a:srcRect l="24950" t="35110" r="23630" b="34755"/>
          <a:stretch/>
        </p:blipFill>
        <p:spPr>
          <a:xfrm>
            <a:off x="7253201" y="1727076"/>
            <a:ext cx="1046407" cy="614030"/>
          </a:xfrm>
          <a:prstGeom prst="rect">
            <a:avLst/>
          </a:prstGeom>
        </p:spPr>
      </p:pic>
      <p:pic>
        <p:nvPicPr>
          <p:cNvPr id="32" name="Picture 31">
            <a:extLst>
              <a:ext uri="{FF2B5EF4-FFF2-40B4-BE49-F238E27FC236}">
                <a16:creationId xmlns:a16="http://schemas.microsoft.com/office/drawing/2014/main" id="{ADC8C3A2-F47C-44FD-95B2-98371FDB90DC}"/>
              </a:ext>
            </a:extLst>
          </p:cNvPr>
          <p:cNvPicPr>
            <a:picLocks noChangeAspect="1"/>
          </p:cNvPicPr>
          <p:nvPr/>
        </p:nvPicPr>
        <p:blipFill rotWithShape="1">
          <a:blip r:embed="rId24"/>
          <a:srcRect l="29181" t="31522" r="29181" b="32397"/>
          <a:stretch/>
        </p:blipFill>
        <p:spPr>
          <a:xfrm>
            <a:off x="7407277" y="2549909"/>
            <a:ext cx="789649" cy="685148"/>
          </a:xfrm>
          <a:prstGeom prst="rect">
            <a:avLst/>
          </a:prstGeom>
        </p:spPr>
      </p:pic>
    </p:spTree>
    <p:extLst>
      <p:ext uri="{BB962C8B-B14F-4D97-AF65-F5344CB8AC3E}">
        <p14:creationId xmlns:p14="http://schemas.microsoft.com/office/powerpoint/2010/main" val="41796500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5D76C23-C6DA-4F9B-A5B7-1CE4BB40FED4}"/>
              </a:ext>
            </a:extLst>
          </p:cNvPr>
          <p:cNvSpPr/>
          <p:nvPr/>
        </p:nvSpPr>
        <p:spPr>
          <a:xfrm>
            <a:off x="0" y="0"/>
            <a:ext cx="9217419"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a:extLst>
              <a:ext uri="{FF2B5EF4-FFF2-40B4-BE49-F238E27FC236}">
                <a16:creationId xmlns:a16="http://schemas.microsoft.com/office/drawing/2014/main" id="{FDEF47FD-1E8C-B045-82ED-4BF04CED7D67}"/>
              </a:ext>
            </a:extLst>
          </p:cNvPr>
          <p:cNvSpPr>
            <a:spLocks noGrp="1"/>
          </p:cNvSpPr>
          <p:nvPr>
            <p:ph type="title"/>
          </p:nvPr>
        </p:nvSpPr>
        <p:spPr/>
        <p:txBody>
          <a:bodyPr/>
          <a:lstStyle/>
          <a:p>
            <a:r>
              <a:rPr lang="en-US" sz="3200" dirty="0"/>
              <a:t>Upcoming </a:t>
            </a:r>
            <a:r>
              <a:rPr lang="en-US" sz="3200" dirty="0" err="1"/>
              <a:t>SQLSaturdays</a:t>
            </a:r>
            <a:endParaRPr lang="en-US" sz="3200" dirty="0"/>
          </a:p>
        </p:txBody>
      </p:sp>
      <p:pic>
        <p:nvPicPr>
          <p:cNvPr id="6" name="Picture 5">
            <a:extLst>
              <a:ext uri="{FF2B5EF4-FFF2-40B4-BE49-F238E27FC236}">
                <a16:creationId xmlns:a16="http://schemas.microsoft.com/office/drawing/2014/main" id="{82BB9ACE-2B45-3646-97CF-70197823257C}"/>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85596" y="1442662"/>
            <a:ext cx="4351159" cy="2900773"/>
          </a:xfrm>
          <a:prstGeom prst="rect">
            <a:avLst/>
          </a:prstGeom>
          <a:effectLst/>
        </p:spPr>
      </p:pic>
      <p:grpSp>
        <p:nvGrpSpPr>
          <p:cNvPr id="4" name="Group 3">
            <a:extLst>
              <a:ext uri="{FF2B5EF4-FFF2-40B4-BE49-F238E27FC236}">
                <a16:creationId xmlns:a16="http://schemas.microsoft.com/office/drawing/2014/main" id="{DFA9D43D-A790-4CBD-9C45-E39B61944C1B}"/>
              </a:ext>
            </a:extLst>
          </p:cNvPr>
          <p:cNvGrpSpPr/>
          <p:nvPr/>
        </p:nvGrpSpPr>
        <p:grpSpPr>
          <a:xfrm>
            <a:off x="4378155" y="1567340"/>
            <a:ext cx="2760973" cy="1474845"/>
            <a:chOff x="6489271" y="1445687"/>
            <a:chExt cx="2760973" cy="1474845"/>
          </a:xfrm>
        </p:grpSpPr>
        <p:sp>
          <p:nvSpPr>
            <p:cNvPr id="16" name="Rectangle 15">
              <a:extLst>
                <a:ext uri="{FF2B5EF4-FFF2-40B4-BE49-F238E27FC236}">
                  <a16:creationId xmlns:a16="http://schemas.microsoft.com/office/drawing/2014/main" id="{E7205BC4-1D4C-214F-87A8-516591B503FF}"/>
                </a:ext>
              </a:extLst>
            </p:cNvPr>
            <p:cNvSpPr/>
            <p:nvPr/>
          </p:nvSpPr>
          <p:spPr>
            <a:xfrm>
              <a:off x="6489272" y="1697120"/>
              <a:ext cx="2551092" cy="1223412"/>
            </a:xfrm>
            <a:prstGeom prst="rect">
              <a:avLst/>
            </a:prstGeom>
          </p:spPr>
          <p:txBody>
            <a:bodyPr wrap="square">
              <a:spAutoFit/>
            </a:bodyPr>
            <a:lstStyle/>
            <a:p>
              <a:r>
                <a:rPr lang="en-CA" sz="1050" dirty="0">
                  <a:solidFill>
                    <a:schemeClr val="tx2"/>
                  </a:solidFill>
                </a:rPr>
                <a:t>#</a:t>
              </a:r>
              <a:r>
                <a:rPr lang="en-US" sz="1050" dirty="0">
                  <a:solidFill>
                    <a:schemeClr val="tx2"/>
                  </a:solidFill>
                </a:rPr>
                <a:t>863    Raleigh – April 27, 2019</a:t>
              </a:r>
            </a:p>
            <a:p>
              <a:r>
                <a:rPr lang="en-CA" sz="1050" dirty="0">
                  <a:solidFill>
                    <a:schemeClr val="tx2"/>
                  </a:solidFill>
                </a:rPr>
                <a:t>#</a:t>
              </a:r>
              <a:r>
                <a:rPr lang="en-US" sz="1050" dirty="0">
                  <a:solidFill>
                    <a:schemeClr val="tx2"/>
                  </a:solidFill>
                </a:rPr>
                <a:t>840    Edmonton – April 27, 2019</a:t>
              </a:r>
            </a:p>
            <a:p>
              <a:r>
                <a:rPr lang="en-CA" sz="1050" dirty="0">
                  <a:solidFill>
                    <a:schemeClr val="tx2"/>
                  </a:solidFill>
                </a:rPr>
                <a:t>#</a:t>
              </a:r>
              <a:r>
                <a:rPr lang="en-US" sz="1050" dirty="0">
                  <a:solidFill>
                    <a:schemeClr val="tx2"/>
                  </a:solidFill>
                </a:rPr>
                <a:t>807    Redmond – April 27, 2019</a:t>
              </a:r>
            </a:p>
            <a:p>
              <a:r>
                <a:rPr lang="en-US" sz="1050" dirty="0">
                  <a:solidFill>
                    <a:schemeClr val="tx2"/>
                  </a:solidFill>
                </a:rPr>
                <a:t>#869    Phoenix – May 04, 2019</a:t>
              </a:r>
            </a:p>
            <a:p>
              <a:r>
                <a:rPr lang="en-US" sz="1050" dirty="0">
                  <a:solidFill>
                    <a:schemeClr val="tx2"/>
                  </a:solidFill>
                </a:rPr>
                <a:t>#835    Philadelphia – May 04, 2019</a:t>
              </a:r>
            </a:p>
            <a:p>
              <a:r>
                <a:rPr lang="en-US" sz="1050" dirty="0">
                  <a:solidFill>
                    <a:schemeClr val="tx2"/>
                  </a:solidFill>
                </a:rPr>
                <a:t>#820    Jacksonville – May 04, 2019</a:t>
              </a:r>
            </a:p>
            <a:p>
              <a:r>
                <a:rPr lang="en-US" sz="1050" dirty="0">
                  <a:solidFill>
                    <a:schemeClr val="tx2"/>
                  </a:solidFill>
                </a:rPr>
                <a:t>#845    Atlanta – May 18, 2019</a:t>
              </a:r>
            </a:p>
          </p:txBody>
        </p:sp>
        <p:sp>
          <p:nvSpPr>
            <p:cNvPr id="19" name="Rectangle 18">
              <a:extLst>
                <a:ext uri="{FF2B5EF4-FFF2-40B4-BE49-F238E27FC236}">
                  <a16:creationId xmlns:a16="http://schemas.microsoft.com/office/drawing/2014/main" id="{40BB6CA1-D02E-504E-A03A-0D8556CB58B6}"/>
                </a:ext>
              </a:extLst>
            </p:cNvPr>
            <p:cNvSpPr/>
            <p:nvPr/>
          </p:nvSpPr>
          <p:spPr>
            <a:xfrm>
              <a:off x="6489271" y="1445687"/>
              <a:ext cx="2760973" cy="338554"/>
            </a:xfrm>
            <a:prstGeom prst="rect">
              <a:avLst/>
            </a:prstGeom>
          </p:spPr>
          <p:txBody>
            <a:bodyPr wrap="square">
              <a:spAutoFit/>
            </a:bodyPr>
            <a:lstStyle/>
            <a:p>
              <a:r>
                <a:rPr lang="en-US" sz="1600" b="1" dirty="0">
                  <a:solidFill>
                    <a:schemeClr val="accent2"/>
                  </a:solidFill>
                  <a:latin typeface="Segoe UI Semibold" panose="020B0502040204020203" pitchFamily="34" charset="0"/>
                  <a:cs typeface="Segoe UI Semibold" panose="020B0502040204020203" pitchFamily="34" charset="0"/>
                </a:rPr>
                <a:t>US/Canada</a:t>
              </a:r>
            </a:p>
          </p:txBody>
        </p:sp>
      </p:grpSp>
      <p:pic>
        <p:nvPicPr>
          <p:cNvPr id="11" name="Picture 10">
            <a:extLst>
              <a:ext uri="{FF2B5EF4-FFF2-40B4-BE49-F238E27FC236}">
                <a16:creationId xmlns:a16="http://schemas.microsoft.com/office/drawing/2014/main" id="{1083481F-C1E8-412D-A8A3-142EEE5BF2C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63915" y="-121653"/>
            <a:ext cx="1567340" cy="1567340"/>
          </a:xfrm>
          <a:prstGeom prst="rect">
            <a:avLst/>
          </a:prstGeom>
        </p:spPr>
      </p:pic>
      <p:sp>
        <p:nvSpPr>
          <p:cNvPr id="64" name="Oval 63">
            <a:extLst>
              <a:ext uri="{FF2B5EF4-FFF2-40B4-BE49-F238E27FC236}">
                <a16:creationId xmlns:a16="http://schemas.microsoft.com/office/drawing/2014/main" id="{DC8DE17D-078C-4723-845E-B1AFDCE72447}"/>
              </a:ext>
            </a:extLst>
          </p:cNvPr>
          <p:cNvSpPr/>
          <p:nvPr/>
        </p:nvSpPr>
        <p:spPr>
          <a:xfrm>
            <a:off x="1454440" y="3504847"/>
            <a:ext cx="88368" cy="91832"/>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grpSp>
        <p:nvGrpSpPr>
          <p:cNvPr id="37" name="Group 36">
            <a:extLst>
              <a:ext uri="{FF2B5EF4-FFF2-40B4-BE49-F238E27FC236}">
                <a16:creationId xmlns:a16="http://schemas.microsoft.com/office/drawing/2014/main" id="{6C9993C7-561C-4C18-AF76-50C8ECC05333}"/>
              </a:ext>
            </a:extLst>
          </p:cNvPr>
          <p:cNvGrpSpPr/>
          <p:nvPr/>
        </p:nvGrpSpPr>
        <p:grpSpPr>
          <a:xfrm>
            <a:off x="6675342" y="1567340"/>
            <a:ext cx="3508817" cy="1487292"/>
            <a:chOff x="4429353" y="2461017"/>
            <a:chExt cx="3508817" cy="1487292"/>
          </a:xfrm>
        </p:grpSpPr>
        <p:sp>
          <p:nvSpPr>
            <p:cNvPr id="38" name="Rectangle 37">
              <a:extLst>
                <a:ext uri="{FF2B5EF4-FFF2-40B4-BE49-F238E27FC236}">
                  <a16:creationId xmlns:a16="http://schemas.microsoft.com/office/drawing/2014/main" id="{75291B69-A440-4032-8C36-7B703874C9A5}"/>
                </a:ext>
              </a:extLst>
            </p:cNvPr>
            <p:cNvSpPr/>
            <p:nvPr/>
          </p:nvSpPr>
          <p:spPr>
            <a:xfrm>
              <a:off x="4429353" y="2724897"/>
              <a:ext cx="3508817" cy="1223412"/>
            </a:xfrm>
            <a:prstGeom prst="rect">
              <a:avLst/>
            </a:prstGeom>
          </p:spPr>
          <p:txBody>
            <a:bodyPr wrap="square">
              <a:spAutoFit/>
            </a:bodyPr>
            <a:lstStyle/>
            <a:p>
              <a:r>
                <a:rPr lang="en-CA" sz="1050" dirty="0">
                  <a:solidFill>
                    <a:schemeClr val="tx2"/>
                  </a:solidFill>
                </a:rPr>
                <a:t>#</a:t>
              </a:r>
              <a:r>
                <a:rPr lang="en-US" sz="1050" dirty="0">
                  <a:solidFill>
                    <a:schemeClr val="tx2"/>
                  </a:solidFill>
                </a:rPr>
                <a:t>850    Budapest – Apr 20, 2019</a:t>
              </a:r>
            </a:p>
            <a:p>
              <a:r>
                <a:rPr lang="en-CA" sz="1050" dirty="0">
                  <a:solidFill>
                    <a:schemeClr val="tx2"/>
                  </a:solidFill>
                </a:rPr>
                <a:t>#</a:t>
              </a:r>
              <a:r>
                <a:rPr lang="en-US" sz="1050" dirty="0">
                  <a:solidFill>
                    <a:schemeClr val="tx2"/>
                  </a:solidFill>
                </a:rPr>
                <a:t>848    Yaounde – April 27, 2019</a:t>
              </a:r>
            </a:p>
            <a:p>
              <a:r>
                <a:rPr lang="en-US" sz="1050" dirty="0">
                  <a:solidFill>
                    <a:schemeClr val="tx2"/>
                  </a:solidFill>
                </a:rPr>
                <a:t>#851    Stockholm – May 04, 2019</a:t>
              </a:r>
            </a:p>
            <a:p>
              <a:r>
                <a:rPr lang="en-US" sz="1050" dirty="0">
                  <a:solidFill>
                    <a:schemeClr val="tx2"/>
                  </a:solidFill>
                </a:rPr>
                <a:t>#852    Finland – May 11, 2019</a:t>
              </a:r>
            </a:p>
            <a:p>
              <a:r>
                <a:rPr lang="en-US" sz="1050" dirty="0">
                  <a:solidFill>
                    <a:schemeClr val="tx2"/>
                  </a:solidFill>
                </a:rPr>
                <a:t>#871    Sardegna – May 18, 2019</a:t>
              </a:r>
            </a:p>
            <a:p>
              <a:r>
                <a:rPr lang="en-US" sz="1050" dirty="0">
                  <a:solidFill>
                    <a:schemeClr val="tx2"/>
                  </a:solidFill>
                </a:rPr>
                <a:t>#857    Kyiv – May 18, 2019</a:t>
              </a:r>
            </a:p>
            <a:p>
              <a:r>
                <a:rPr lang="en-US" sz="1050" dirty="0">
                  <a:solidFill>
                    <a:schemeClr val="tx2"/>
                  </a:solidFill>
                </a:rPr>
                <a:t>#856    Rheinland – May 25, 2019</a:t>
              </a:r>
            </a:p>
          </p:txBody>
        </p:sp>
        <p:sp>
          <p:nvSpPr>
            <p:cNvPr id="41" name="Rectangle 40">
              <a:extLst>
                <a:ext uri="{FF2B5EF4-FFF2-40B4-BE49-F238E27FC236}">
                  <a16:creationId xmlns:a16="http://schemas.microsoft.com/office/drawing/2014/main" id="{31143E57-30EC-4B91-81FD-8F6D7B669795}"/>
                </a:ext>
              </a:extLst>
            </p:cNvPr>
            <p:cNvSpPr/>
            <p:nvPr/>
          </p:nvSpPr>
          <p:spPr>
            <a:xfrm>
              <a:off x="4429353" y="2461017"/>
              <a:ext cx="2760973" cy="338554"/>
            </a:xfrm>
            <a:prstGeom prst="rect">
              <a:avLst/>
            </a:prstGeom>
          </p:spPr>
          <p:txBody>
            <a:bodyPr wrap="square">
              <a:spAutoFit/>
            </a:bodyPr>
            <a:lstStyle/>
            <a:p>
              <a:r>
                <a:rPr lang="en-US" sz="1600" b="1" dirty="0">
                  <a:solidFill>
                    <a:schemeClr val="accent2"/>
                  </a:solidFill>
                  <a:latin typeface="Segoe UI Semibold" panose="020B0502040204020203" pitchFamily="34" charset="0"/>
                  <a:cs typeface="Segoe UI Semibold" panose="020B0502040204020203" pitchFamily="34" charset="0"/>
                </a:rPr>
                <a:t>EMEA</a:t>
              </a:r>
            </a:p>
          </p:txBody>
        </p:sp>
      </p:grpSp>
      <p:grpSp>
        <p:nvGrpSpPr>
          <p:cNvPr id="47" name="Group 46">
            <a:extLst>
              <a:ext uri="{FF2B5EF4-FFF2-40B4-BE49-F238E27FC236}">
                <a16:creationId xmlns:a16="http://schemas.microsoft.com/office/drawing/2014/main" id="{545B8EAF-02B6-4956-A694-C01FE4F45B0A}"/>
              </a:ext>
            </a:extLst>
          </p:cNvPr>
          <p:cNvGrpSpPr/>
          <p:nvPr/>
        </p:nvGrpSpPr>
        <p:grpSpPr>
          <a:xfrm>
            <a:off x="4385657" y="2993501"/>
            <a:ext cx="3508817" cy="679378"/>
            <a:chOff x="4429353" y="2461017"/>
            <a:chExt cx="3508817" cy="679378"/>
          </a:xfrm>
        </p:grpSpPr>
        <p:sp>
          <p:nvSpPr>
            <p:cNvPr id="48" name="Rectangle 47">
              <a:extLst>
                <a:ext uri="{FF2B5EF4-FFF2-40B4-BE49-F238E27FC236}">
                  <a16:creationId xmlns:a16="http://schemas.microsoft.com/office/drawing/2014/main" id="{043A5CFD-F83B-4A73-A7CB-6171739AEE9A}"/>
                </a:ext>
              </a:extLst>
            </p:cNvPr>
            <p:cNvSpPr/>
            <p:nvPr/>
          </p:nvSpPr>
          <p:spPr>
            <a:xfrm>
              <a:off x="4429353" y="2724897"/>
              <a:ext cx="3508817" cy="415498"/>
            </a:xfrm>
            <a:prstGeom prst="rect">
              <a:avLst/>
            </a:prstGeom>
          </p:spPr>
          <p:txBody>
            <a:bodyPr wrap="square">
              <a:spAutoFit/>
            </a:bodyPr>
            <a:lstStyle/>
            <a:p>
              <a:r>
                <a:rPr lang="en-CA" sz="1050" dirty="0">
                  <a:solidFill>
                    <a:schemeClr val="tx2"/>
                  </a:solidFill>
                </a:rPr>
                <a:t>#</a:t>
              </a:r>
              <a:r>
                <a:rPr lang="en-US" sz="1050" dirty="0">
                  <a:solidFill>
                    <a:schemeClr val="tx2"/>
                  </a:solidFill>
                </a:rPr>
                <a:t>844    Belo Horizonte – May 18, 2019</a:t>
              </a:r>
            </a:p>
            <a:p>
              <a:r>
                <a:rPr lang="en-US" sz="1050" dirty="0">
                  <a:solidFill>
                    <a:schemeClr val="tx2"/>
                  </a:solidFill>
                </a:rPr>
                <a:t>#876    Santo Domingo – May 25, 2019</a:t>
              </a:r>
            </a:p>
          </p:txBody>
        </p:sp>
        <p:sp>
          <p:nvSpPr>
            <p:cNvPr id="52" name="Rectangle 51">
              <a:extLst>
                <a:ext uri="{FF2B5EF4-FFF2-40B4-BE49-F238E27FC236}">
                  <a16:creationId xmlns:a16="http://schemas.microsoft.com/office/drawing/2014/main" id="{6BD772A1-439E-43A1-ADA7-FF0AD18AE6AE}"/>
                </a:ext>
              </a:extLst>
            </p:cNvPr>
            <p:cNvSpPr/>
            <p:nvPr/>
          </p:nvSpPr>
          <p:spPr>
            <a:xfrm>
              <a:off x="4429353" y="2461017"/>
              <a:ext cx="2760973" cy="338554"/>
            </a:xfrm>
            <a:prstGeom prst="rect">
              <a:avLst/>
            </a:prstGeom>
          </p:spPr>
          <p:txBody>
            <a:bodyPr wrap="square">
              <a:spAutoFit/>
            </a:bodyPr>
            <a:lstStyle/>
            <a:p>
              <a:r>
                <a:rPr lang="en-US" sz="1600" b="1" dirty="0">
                  <a:solidFill>
                    <a:schemeClr val="accent2"/>
                  </a:solidFill>
                  <a:latin typeface="Segoe UI Semibold" panose="020B0502040204020203" pitchFamily="34" charset="0"/>
                  <a:cs typeface="Segoe UI Semibold" panose="020B0502040204020203" pitchFamily="34" charset="0"/>
                </a:rPr>
                <a:t>LATAM</a:t>
              </a:r>
            </a:p>
          </p:txBody>
        </p:sp>
      </p:grpSp>
      <p:sp>
        <p:nvSpPr>
          <p:cNvPr id="69" name="Oval 68">
            <a:extLst>
              <a:ext uri="{FF2B5EF4-FFF2-40B4-BE49-F238E27FC236}">
                <a16:creationId xmlns:a16="http://schemas.microsoft.com/office/drawing/2014/main" id="{F71D55BA-2716-4961-82BE-83CF3DEF8671}"/>
              </a:ext>
            </a:extLst>
          </p:cNvPr>
          <p:cNvSpPr/>
          <p:nvPr/>
        </p:nvSpPr>
        <p:spPr>
          <a:xfrm>
            <a:off x="819116" y="2695405"/>
            <a:ext cx="88368" cy="91832"/>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sp>
        <p:nvSpPr>
          <p:cNvPr id="72" name="Oval 71">
            <a:extLst>
              <a:ext uri="{FF2B5EF4-FFF2-40B4-BE49-F238E27FC236}">
                <a16:creationId xmlns:a16="http://schemas.microsoft.com/office/drawing/2014/main" id="{749A8A48-827A-4B53-B4C1-D4A1EE42CAE7}"/>
              </a:ext>
            </a:extLst>
          </p:cNvPr>
          <p:cNvSpPr/>
          <p:nvPr/>
        </p:nvSpPr>
        <p:spPr>
          <a:xfrm>
            <a:off x="1105630" y="2728145"/>
            <a:ext cx="88368" cy="91832"/>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sp>
        <p:nvSpPr>
          <p:cNvPr id="75" name="Oval 74">
            <a:extLst>
              <a:ext uri="{FF2B5EF4-FFF2-40B4-BE49-F238E27FC236}">
                <a16:creationId xmlns:a16="http://schemas.microsoft.com/office/drawing/2014/main" id="{A5DC5D7E-DFD5-4DE5-A9B3-C21E5EEE538D}"/>
              </a:ext>
            </a:extLst>
          </p:cNvPr>
          <p:cNvSpPr/>
          <p:nvPr/>
        </p:nvSpPr>
        <p:spPr>
          <a:xfrm>
            <a:off x="819116" y="2349745"/>
            <a:ext cx="88368" cy="91832"/>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sp>
        <p:nvSpPr>
          <p:cNvPr id="76" name="Oval 75">
            <a:extLst>
              <a:ext uri="{FF2B5EF4-FFF2-40B4-BE49-F238E27FC236}">
                <a16:creationId xmlns:a16="http://schemas.microsoft.com/office/drawing/2014/main" id="{6344E649-C0EF-49BD-9FD3-61526C4360CF}"/>
              </a:ext>
            </a:extLst>
          </p:cNvPr>
          <p:cNvSpPr/>
          <p:nvPr/>
        </p:nvSpPr>
        <p:spPr>
          <a:xfrm>
            <a:off x="730748" y="2522575"/>
            <a:ext cx="88368" cy="91832"/>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sp>
        <p:nvSpPr>
          <p:cNvPr id="78" name="Oval 77">
            <a:extLst>
              <a:ext uri="{FF2B5EF4-FFF2-40B4-BE49-F238E27FC236}">
                <a16:creationId xmlns:a16="http://schemas.microsoft.com/office/drawing/2014/main" id="{0A17915D-0F31-4BEA-BC74-8A5FF379B2FD}"/>
              </a:ext>
            </a:extLst>
          </p:cNvPr>
          <p:cNvSpPr/>
          <p:nvPr/>
        </p:nvSpPr>
        <p:spPr>
          <a:xfrm>
            <a:off x="1193998" y="2666636"/>
            <a:ext cx="88368" cy="91832"/>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sp>
        <p:nvSpPr>
          <p:cNvPr id="79" name="Oval 78">
            <a:extLst>
              <a:ext uri="{FF2B5EF4-FFF2-40B4-BE49-F238E27FC236}">
                <a16:creationId xmlns:a16="http://schemas.microsoft.com/office/drawing/2014/main" id="{5CD668A1-44AB-4B75-B364-4BDD4F4D634D}"/>
              </a:ext>
            </a:extLst>
          </p:cNvPr>
          <p:cNvSpPr/>
          <p:nvPr/>
        </p:nvSpPr>
        <p:spPr>
          <a:xfrm>
            <a:off x="1250294" y="2571035"/>
            <a:ext cx="88368" cy="91832"/>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sp>
        <p:nvSpPr>
          <p:cNvPr id="80" name="Oval 79">
            <a:extLst>
              <a:ext uri="{FF2B5EF4-FFF2-40B4-BE49-F238E27FC236}">
                <a16:creationId xmlns:a16="http://schemas.microsoft.com/office/drawing/2014/main" id="{D93EAE27-1BE4-4B9C-9C33-5AFB18036022}"/>
              </a:ext>
            </a:extLst>
          </p:cNvPr>
          <p:cNvSpPr/>
          <p:nvPr/>
        </p:nvSpPr>
        <p:spPr>
          <a:xfrm>
            <a:off x="1294478" y="2953004"/>
            <a:ext cx="88368" cy="91832"/>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sp>
        <p:nvSpPr>
          <p:cNvPr id="81" name="Oval 80">
            <a:extLst>
              <a:ext uri="{FF2B5EF4-FFF2-40B4-BE49-F238E27FC236}">
                <a16:creationId xmlns:a16="http://schemas.microsoft.com/office/drawing/2014/main" id="{70A3A3F5-7278-4DAE-B4A1-A2B51188C4FF}"/>
              </a:ext>
            </a:extLst>
          </p:cNvPr>
          <p:cNvSpPr/>
          <p:nvPr/>
        </p:nvSpPr>
        <p:spPr>
          <a:xfrm>
            <a:off x="2170568" y="2402795"/>
            <a:ext cx="88368" cy="91832"/>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sp>
        <p:nvSpPr>
          <p:cNvPr id="82" name="Oval 81">
            <a:extLst>
              <a:ext uri="{FF2B5EF4-FFF2-40B4-BE49-F238E27FC236}">
                <a16:creationId xmlns:a16="http://schemas.microsoft.com/office/drawing/2014/main" id="{30A58784-AA9F-4C72-9CCB-AEA0B4F03BC3}"/>
              </a:ext>
            </a:extLst>
          </p:cNvPr>
          <p:cNvSpPr/>
          <p:nvPr/>
        </p:nvSpPr>
        <p:spPr>
          <a:xfrm>
            <a:off x="2126384" y="2993501"/>
            <a:ext cx="88368" cy="91832"/>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sp>
        <p:nvSpPr>
          <p:cNvPr id="84" name="Oval 83">
            <a:extLst>
              <a:ext uri="{FF2B5EF4-FFF2-40B4-BE49-F238E27FC236}">
                <a16:creationId xmlns:a16="http://schemas.microsoft.com/office/drawing/2014/main" id="{9560F857-7222-4108-AC50-79F044DB1129}"/>
              </a:ext>
            </a:extLst>
          </p:cNvPr>
          <p:cNvSpPr/>
          <p:nvPr/>
        </p:nvSpPr>
        <p:spPr>
          <a:xfrm>
            <a:off x="2256164" y="2194420"/>
            <a:ext cx="88368" cy="91832"/>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sp>
        <p:nvSpPr>
          <p:cNvPr id="85" name="Oval 84">
            <a:extLst>
              <a:ext uri="{FF2B5EF4-FFF2-40B4-BE49-F238E27FC236}">
                <a16:creationId xmlns:a16="http://schemas.microsoft.com/office/drawing/2014/main" id="{F4FED4CB-9C01-4901-9E64-46E133987354}"/>
              </a:ext>
            </a:extLst>
          </p:cNvPr>
          <p:cNvSpPr/>
          <p:nvPr/>
        </p:nvSpPr>
        <p:spPr>
          <a:xfrm>
            <a:off x="1187957" y="2788289"/>
            <a:ext cx="88368" cy="91832"/>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sp>
        <p:nvSpPr>
          <p:cNvPr id="86" name="Oval 85">
            <a:extLst>
              <a:ext uri="{FF2B5EF4-FFF2-40B4-BE49-F238E27FC236}">
                <a16:creationId xmlns:a16="http://schemas.microsoft.com/office/drawing/2014/main" id="{02B65793-3EB9-458A-96D9-EB601027F320}"/>
              </a:ext>
            </a:extLst>
          </p:cNvPr>
          <p:cNvSpPr/>
          <p:nvPr/>
        </p:nvSpPr>
        <p:spPr>
          <a:xfrm>
            <a:off x="2169182" y="2238068"/>
            <a:ext cx="88368" cy="91832"/>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sp>
        <p:nvSpPr>
          <p:cNvPr id="87" name="Oval 86">
            <a:extLst>
              <a:ext uri="{FF2B5EF4-FFF2-40B4-BE49-F238E27FC236}">
                <a16:creationId xmlns:a16="http://schemas.microsoft.com/office/drawing/2014/main" id="{9E20D85A-7535-4DE8-AAEC-39C56B03409D}"/>
              </a:ext>
            </a:extLst>
          </p:cNvPr>
          <p:cNvSpPr/>
          <p:nvPr/>
        </p:nvSpPr>
        <p:spPr>
          <a:xfrm>
            <a:off x="2283161" y="2356879"/>
            <a:ext cx="88368" cy="91832"/>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sp>
        <p:nvSpPr>
          <p:cNvPr id="88" name="Oval 87">
            <a:extLst>
              <a:ext uri="{FF2B5EF4-FFF2-40B4-BE49-F238E27FC236}">
                <a16:creationId xmlns:a16="http://schemas.microsoft.com/office/drawing/2014/main" id="{42CD88AD-94AF-468C-AA75-04F6880DBCBB}"/>
              </a:ext>
            </a:extLst>
          </p:cNvPr>
          <p:cNvSpPr/>
          <p:nvPr/>
        </p:nvSpPr>
        <p:spPr>
          <a:xfrm>
            <a:off x="2092588" y="2544449"/>
            <a:ext cx="88368" cy="91832"/>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sp>
        <p:nvSpPr>
          <p:cNvPr id="89" name="Oval 88">
            <a:extLst>
              <a:ext uri="{FF2B5EF4-FFF2-40B4-BE49-F238E27FC236}">
                <a16:creationId xmlns:a16="http://schemas.microsoft.com/office/drawing/2014/main" id="{7E0903CC-DD46-4D87-A9E5-85C025D26D46}"/>
              </a:ext>
            </a:extLst>
          </p:cNvPr>
          <p:cNvSpPr/>
          <p:nvPr/>
        </p:nvSpPr>
        <p:spPr>
          <a:xfrm>
            <a:off x="2050474" y="2391791"/>
            <a:ext cx="88368" cy="91832"/>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spTree>
    <p:extLst>
      <p:ext uri="{BB962C8B-B14F-4D97-AF65-F5344CB8AC3E}">
        <p14:creationId xmlns:p14="http://schemas.microsoft.com/office/powerpoint/2010/main" val="15684425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B45F64E-3AB9-4104-A984-78BB3029B04D}"/>
              </a:ext>
            </a:extLst>
          </p:cNvPr>
          <p:cNvSpPr/>
          <p:nvPr/>
        </p:nvSpPr>
        <p:spPr>
          <a:xfrm>
            <a:off x="312744" y="4382072"/>
            <a:ext cx="1836370" cy="369332"/>
          </a:xfrm>
          <a:prstGeom prst="rect">
            <a:avLst/>
          </a:prstGeom>
        </p:spPr>
        <p:txBody>
          <a:bodyPr wrap="square">
            <a:spAutoFit/>
          </a:bodyPr>
          <a:lstStyle/>
          <a:p>
            <a:r>
              <a:rPr lang="en-US" dirty="0">
                <a:hlinkClick r:id="rId2"/>
              </a:rPr>
              <a:t>Register here!</a:t>
            </a:r>
            <a:endParaRPr lang="en-US" dirty="0"/>
          </a:p>
        </p:txBody>
      </p:sp>
      <p:pic>
        <p:nvPicPr>
          <p:cNvPr id="5" name="Picture 4">
            <a:extLst>
              <a:ext uri="{FF2B5EF4-FFF2-40B4-BE49-F238E27FC236}">
                <a16:creationId xmlns:a16="http://schemas.microsoft.com/office/drawing/2014/main" id="{0D362A9F-6E8C-4A6B-976F-B6C6036E9E4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39755" y="-71664"/>
            <a:ext cx="1963687" cy="1746933"/>
          </a:xfrm>
          <a:prstGeom prst="rect">
            <a:avLst/>
          </a:prstGeom>
        </p:spPr>
      </p:pic>
      <p:sp>
        <p:nvSpPr>
          <p:cNvPr id="9" name="Content Placeholder 2">
            <a:extLst>
              <a:ext uri="{FF2B5EF4-FFF2-40B4-BE49-F238E27FC236}">
                <a16:creationId xmlns:a16="http://schemas.microsoft.com/office/drawing/2014/main" id="{64484856-F72F-4E4B-89AE-B7C0FFEB6EA3}"/>
              </a:ext>
            </a:extLst>
          </p:cNvPr>
          <p:cNvSpPr txBox="1">
            <a:spLocks/>
          </p:cNvSpPr>
          <p:nvPr/>
        </p:nvSpPr>
        <p:spPr>
          <a:xfrm>
            <a:off x="312744" y="1185429"/>
            <a:ext cx="8420197" cy="2976812"/>
          </a:xfrm>
          <a:prstGeom prst="rect">
            <a:avLst/>
          </a:prstGeom>
        </p:spPr>
        <p:txBody>
          <a:bodyPr>
            <a:normAutofit fontScale="92500"/>
          </a:bodyPr>
          <a:lstStyle>
            <a:lvl1pPr marL="0" indent="0" algn="l" defTabSz="914400" rtl="0" eaLnBrk="1" latinLnBrk="0" hangingPunct="1">
              <a:spcBef>
                <a:spcPct val="20000"/>
              </a:spcBef>
              <a:buClr>
                <a:schemeClr val="accent3"/>
              </a:buClr>
              <a:buFont typeface="Arial"/>
              <a:buNone/>
              <a:defRPr sz="2400" b="0" i="0" kern="1200">
                <a:solidFill>
                  <a:schemeClr val="tx1"/>
                </a:solidFill>
                <a:latin typeface="Segoe UI Semilight" panose="020B0402040204020203" pitchFamily="34" charset="0"/>
                <a:ea typeface="+mn-ea"/>
                <a:cs typeface="Segoe UI Semilight" panose="020B0402040204020203" pitchFamily="34" charset="0"/>
              </a:defRPr>
            </a:lvl1pPr>
            <a:lvl2pPr marL="342900" indent="-342900" algn="l" defTabSz="914400" rtl="0" eaLnBrk="1" latinLnBrk="0" hangingPunct="1">
              <a:spcBef>
                <a:spcPct val="20000"/>
              </a:spcBef>
              <a:buClr>
                <a:schemeClr val="accent3"/>
              </a:buClr>
              <a:buFont typeface="Arial"/>
              <a:buChar char="•"/>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638175" indent="-342900" algn="l" defTabSz="914400" rtl="0" eaLnBrk="1" latinLnBrk="0" hangingPunct="1">
              <a:spcBef>
                <a:spcPct val="20000"/>
              </a:spcBef>
              <a:buClr>
                <a:schemeClr val="accent3"/>
              </a:buClr>
              <a:buFont typeface="Arial"/>
              <a:buChar char="•"/>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922338" indent="-342900" algn="l" defTabSz="914400" rtl="0" eaLnBrk="1" latinLnBrk="0" hangingPunct="1">
              <a:spcBef>
                <a:spcPct val="20000"/>
              </a:spcBef>
              <a:buClr>
                <a:schemeClr val="accent3"/>
              </a:buClr>
              <a:buFont typeface="Arial"/>
              <a:buChar char="•"/>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1189038" indent="-342900" algn="l" defTabSz="914400" rtl="0" eaLnBrk="1" latinLnBrk="0" hangingPunct="1">
              <a:spcBef>
                <a:spcPct val="20000"/>
              </a:spcBef>
              <a:buClr>
                <a:schemeClr val="accent3"/>
              </a:buClr>
              <a:buFont typeface="Arial"/>
              <a:buChar char="•"/>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r>
              <a:rPr lang="en-US" sz="1600" dirty="0"/>
              <a:t>All around the world user groups and communities want to learn </a:t>
            </a:r>
          </a:p>
          <a:p>
            <a:pPr algn="just"/>
            <a:r>
              <a:rPr lang="en-US" sz="1600" dirty="0"/>
              <a:t>about Azure and Cloud Computing!</a:t>
            </a:r>
          </a:p>
          <a:p>
            <a:pPr algn="just"/>
            <a:endParaRPr lang="en-US" sz="1600" dirty="0"/>
          </a:p>
          <a:p>
            <a:pPr algn="just"/>
            <a:r>
              <a:rPr lang="en-US" sz="1600" dirty="0"/>
              <a:t>On </a:t>
            </a:r>
            <a:r>
              <a:rPr lang="en-US" sz="1600" b="1" dirty="0"/>
              <a:t>April 27, 2019</a:t>
            </a:r>
            <a:r>
              <a:rPr lang="en-US" sz="1600" dirty="0"/>
              <a:t>, all communities will come together once again in the sixth great Global Azure Bootcamp event! Each user group will organize their own one day deep dive class on Azure the way they see fit and how it works for their members. The result is that thousands of people get to learn about Azure and join together online under the social hashtag </a:t>
            </a:r>
            <a:r>
              <a:rPr lang="en-US" sz="1600" dirty="0">
                <a:hlinkClick r:id="rId4"/>
              </a:rPr>
              <a:t>#</a:t>
            </a:r>
            <a:r>
              <a:rPr lang="en-US" sz="1600" dirty="0" err="1">
                <a:hlinkClick r:id="rId4"/>
              </a:rPr>
              <a:t>GlobalAzure</a:t>
            </a:r>
            <a:r>
              <a:rPr lang="en-US" sz="1600" dirty="0"/>
              <a:t>!</a:t>
            </a:r>
          </a:p>
          <a:p>
            <a:pPr algn="just"/>
            <a:endParaRPr lang="en-US" sz="1600" dirty="0"/>
          </a:p>
          <a:p>
            <a:r>
              <a:rPr lang="en-US" sz="1500" dirty="0"/>
              <a:t>Oscar García - Microsoft Regional Director	</a:t>
            </a:r>
            <a:r>
              <a:rPr lang="en-US" sz="1500" dirty="0">
                <a:hlinkClick r:id="rId5" tooltip="LinkedIn"/>
              </a:rPr>
              <a:t>www.linkedin.com/in/oscargarciacolon</a:t>
            </a:r>
            <a:endParaRPr lang="en-US" sz="1500" dirty="0"/>
          </a:p>
          <a:p>
            <a:r>
              <a:rPr lang="en-US" sz="1500" dirty="0"/>
              <a:t>Guillermo Zepeda - Microsoft MVP 		</a:t>
            </a:r>
            <a:r>
              <a:rPr lang="en-US" sz="1500" dirty="0">
                <a:hlinkClick r:id="rId6" tooltip="LinkedIn"/>
              </a:rPr>
              <a:t>www.</a:t>
            </a:r>
            <a:r>
              <a:rPr lang="en-US" sz="1500" dirty="0">
                <a:hlinkClick r:id="rId7" tooltip="LinkedIn"/>
              </a:rPr>
              <a:t>linkedin.com/in/guillermozepedaselman</a:t>
            </a:r>
            <a:endParaRPr lang="en-US" sz="1500" dirty="0"/>
          </a:p>
          <a:p>
            <a:r>
              <a:rPr lang="en-US" sz="1500" dirty="0"/>
              <a:t>Stanly Bolaños, MCSP 			</a:t>
            </a:r>
            <a:r>
              <a:rPr lang="en-US" sz="1500" dirty="0">
                <a:hlinkClick r:id="rId8" tooltip="LinkedIn"/>
              </a:rPr>
              <a:t>www.linkedin.com/in/stanlybolanos</a:t>
            </a:r>
            <a:endParaRPr lang="en-US" sz="1500" dirty="0"/>
          </a:p>
          <a:p>
            <a:pPr algn="just"/>
            <a:endParaRPr lang="en-US" sz="1600" dirty="0"/>
          </a:p>
        </p:txBody>
      </p:sp>
      <p:sp>
        <p:nvSpPr>
          <p:cNvPr id="12" name="Title 4">
            <a:extLst>
              <a:ext uri="{FF2B5EF4-FFF2-40B4-BE49-F238E27FC236}">
                <a16:creationId xmlns:a16="http://schemas.microsoft.com/office/drawing/2014/main" id="{ABAF9CE0-9608-402C-B207-7F5399E52A12}"/>
              </a:ext>
            </a:extLst>
          </p:cNvPr>
          <p:cNvSpPr txBox="1">
            <a:spLocks/>
          </p:cNvSpPr>
          <p:nvPr/>
        </p:nvSpPr>
        <p:spPr>
          <a:xfrm>
            <a:off x="312744" y="437936"/>
            <a:ext cx="5530937" cy="614029"/>
          </a:xfrm>
          <a:prstGeom prst="rect">
            <a:avLst/>
          </a:prstGeom>
        </p:spPr>
        <p:txBody>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r>
              <a:rPr lang="en-US" sz="3200" dirty="0">
                <a:latin typeface="Segoe UI" panose="020B0502040204020203" pitchFamily="34" charset="0"/>
                <a:cs typeface="Segoe UI" panose="020B0502040204020203" pitchFamily="34" charset="0"/>
              </a:rPr>
              <a:t>Global</a:t>
            </a:r>
            <a:r>
              <a:rPr lang="en-US" sz="3200" dirty="0"/>
              <a:t> </a:t>
            </a:r>
            <a:r>
              <a:rPr lang="en-US" sz="3200" dirty="0">
                <a:latin typeface="Segoe UI" panose="020B0502040204020203" pitchFamily="34" charset="0"/>
                <a:cs typeface="Segoe UI" panose="020B0502040204020203" pitchFamily="34" charset="0"/>
              </a:rPr>
              <a:t>Azure Bootcamp 2019</a:t>
            </a:r>
          </a:p>
        </p:txBody>
      </p:sp>
      <p:pic>
        <p:nvPicPr>
          <p:cNvPr id="13" name="Picture 6" descr="Image result for facebook logo">
            <a:hlinkClick r:id="rId9"/>
            <a:extLst>
              <a:ext uri="{FF2B5EF4-FFF2-40B4-BE49-F238E27FC236}">
                <a16:creationId xmlns:a16="http://schemas.microsoft.com/office/drawing/2014/main" id="{042521A2-AD5E-45ED-8550-668105049C9F}"/>
              </a:ext>
            </a:extLst>
          </p:cNvPr>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2149114" y="4270537"/>
            <a:ext cx="476505" cy="47650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8" descr="Image result for twitter logo">
            <a:hlinkClick r:id="rId11"/>
            <a:extLst>
              <a:ext uri="{FF2B5EF4-FFF2-40B4-BE49-F238E27FC236}">
                <a16:creationId xmlns:a16="http://schemas.microsoft.com/office/drawing/2014/main" id="{C80AF464-173C-4533-97B7-960575E249CC}"/>
              </a:ext>
            </a:extLst>
          </p:cNvPr>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748710" y="4310283"/>
            <a:ext cx="536991" cy="4367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56621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CED391E-8CEB-4C2F-BED8-852408B7B74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43"/>
            <a:ext cx="9144000" cy="5142214"/>
          </a:xfrm>
          <a:prstGeom prst="rect">
            <a:avLst/>
          </a:prstGeom>
        </p:spPr>
      </p:pic>
    </p:spTree>
    <p:extLst>
      <p:ext uri="{BB962C8B-B14F-4D97-AF65-F5344CB8AC3E}">
        <p14:creationId xmlns:p14="http://schemas.microsoft.com/office/powerpoint/2010/main" val="25479660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FA7BFFE1-5A76-4A3B-94AD-5DE0E2936190}"/>
              </a:ext>
            </a:extLst>
          </p:cNvPr>
          <p:cNvSpPr>
            <a:spLocks noGrp="1"/>
          </p:cNvSpPr>
          <p:nvPr>
            <p:ph idx="1"/>
          </p:nvPr>
        </p:nvSpPr>
        <p:spPr>
          <a:xfrm>
            <a:off x="257655" y="838721"/>
            <a:ext cx="8420197" cy="3916554"/>
          </a:xfrm>
        </p:spPr>
        <p:txBody>
          <a:bodyPr>
            <a:normAutofit fontScale="92500" lnSpcReduction="10000"/>
          </a:bodyPr>
          <a:lstStyle/>
          <a:p>
            <a:endParaRPr lang="en-US" b="1" dirty="0"/>
          </a:p>
          <a:p>
            <a:pPr algn="just"/>
            <a:r>
              <a:rPr lang="en-US" sz="1725" b="1" dirty="0">
                <a:latin typeface="Segoe UI" panose="020B0502040204020203" pitchFamily="34" charset="0"/>
                <a:ea typeface="Segoe UI" panose="020B0502040204020203" pitchFamily="34" charset="0"/>
                <a:cs typeface="Segoe UI" panose="020B0502040204020203" pitchFamily="34" charset="0"/>
              </a:rPr>
              <a:t>Azure Data Studio</a:t>
            </a:r>
          </a:p>
          <a:p>
            <a:pPr algn="just"/>
            <a:r>
              <a:rPr lang="en-US" sz="1725" dirty="0">
                <a:latin typeface="Segoe UI" panose="020B0502040204020203" pitchFamily="34" charset="0"/>
                <a:ea typeface="Segoe UI" panose="020B0502040204020203" pitchFamily="34" charset="0"/>
                <a:cs typeface="Segoe UI" panose="020B0502040204020203" pitchFamily="34" charset="0"/>
              </a:rPr>
              <a:t>Azure Data Studio is complementary to SQL Server Management Studio with experiences around query editing and data development, while SQL Server Management Studio still offers the broadest range of administrative functions, and remains the flagship tool for platform management tasks.</a:t>
            </a:r>
          </a:p>
          <a:p>
            <a:pPr algn="just"/>
            <a:endParaRPr lang="en-US" sz="1725" b="1" dirty="0">
              <a:latin typeface="Segoe UI" panose="020B0502040204020203" pitchFamily="34" charset="0"/>
              <a:ea typeface="Segoe UI" panose="020B0502040204020203" pitchFamily="34" charset="0"/>
              <a:cs typeface="Segoe UI" panose="020B0502040204020203" pitchFamily="34" charset="0"/>
            </a:endParaRPr>
          </a:p>
          <a:p>
            <a:pPr algn="just"/>
            <a:r>
              <a:rPr lang="en-US" sz="1725" b="1" dirty="0">
                <a:latin typeface="Segoe UI" panose="020B0502040204020203" pitchFamily="34" charset="0"/>
                <a:ea typeface="Segoe UI" panose="020B0502040204020203" pitchFamily="34" charset="0"/>
                <a:cs typeface="Segoe UI" panose="020B0502040204020203" pitchFamily="34" charset="0"/>
              </a:rPr>
              <a:t>Notebook improvements in Azure Data Studio</a:t>
            </a:r>
          </a:p>
          <a:p>
            <a:pPr algn="just"/>
            <a:r>
              <a:rPr lang="en-US" sz="1725" dirty="0">
                <a:latin typeface="Segoe UI" panose="020B0502040204020203" pitchFamily="34" charset="0"/>
                <a:ea typeface="Segoe UI" panose="020B0502040204020203" pitchFamily="34" charset="0"/>
                <a:cs typeface="Segoe UI" panose="020B0502040204020203" pitchFamily="34" charset="0"/>
              </a:rPr>
              <a:t>Notebooks in Azure Data Studio continues to grow in popularity with the release of SQL Notebooks for both SQL Server and PostgreSQL. Improving the Notebook experience for not only the SQL kernel, but for other kernels like Python..</a:t>
            </a:r>
            <a:endParaRPr lang="en-US" sz="1725" b="1" dirty="0">
              <a:latin typeface="Segoe UI" panose="020B0502040204020203" pitchFamily="34" charset="0"/>
              <a:ea typeface="Segoe UI" panose="020B0502040204020203" pitchFamily="34" charset="0"/>
              <a:cs typeface="Segoe UI" panose="020B0502040204020203" pitchFamily="34" charset="0"/>
            </a:endParaRPr>
          </a:p>
          <a:p>
            <a:pPr algn="just"/>
            <a:endParaRPr lang="en-US" sz="1350" b="1" dirty="0"/>
          </a:p>
          <a:p>
            <a:endParaRPr lang="en-US" dirty="0">
              <a:hlinkClick r:id="rId3"/>
            </a:endParaRPr>
          </a:p>
          <a:p>
            <a:r>
              <a:rPr lang="en-US" sz="1725" dirty="0">
                <a:latin typeface="Segoe UI" panose="020B0502040204020203" pitchFamily="34" charset="0"/>
                <a:ea typeface="Segoe UI" panose="020B0502040204020203" pitchFamily="34" charset="0"/>
                <a:cs typeface="Segoe UI" panose="020B0502040204020203" pitchFamily="34" charset="0"/>
                <a:hlinkClick r:id="rId3"/>
              </a:rPr>
              <a:t>Download link</a:t>
            </a:r>
            <a:endParaRPr lang="en-US" sz="1725" dirty="0">
              <a:latin typeface="Segoe UI" panose="020B0502040204020203" pitchFamily="34" charset="0"/>
              <a:ea typeface="Segoe UI" panose="020B0502040204020203" pitchFamily="34" charset="0"/>
              <a:cs typeface="Segoe UI" panose="020B0502040204020203" pitchFamily="34" charset="0"/>
            </a:endParaRPr>
          </a:p>
          <a:p>
            <a:r>
              <a:rPr lang="en-US" sz="1725" dirty="0">
                <a:latin typeface="Segoe UI" panose="020B0502040204020203" pitchFamily="34" charset="0"/>
                <a:ea typeface="Segoe UI" panose="020B0502040204020203" pitchFamily="34" charset="0"/>
                <a:cs typeface="Segoe UI" panose="020B0502040204020203" pitchFamily="34" charset="0"/>
                <a:hlinkClick r:id="rId4"/>
              </a:rPr>
              <a:t>More information</a:t>
            </a:r>
            <a:endParaRPr lang="en-US" sz="1725" dirty="0">
              <a:latin typeface="Segoe UI" panose="020B0502040204020203" pitchFamily="34" charset="0"/>
              <a:ea typeface="Segoe UI" panose="020B0502040204020203" pitchFamily="34" charset="0"/>
              <a:cs typeface="Segoe UI" panose="020B0502040204020203" pitchFamily="34" charset="0"/>
            </a:endParaRPr>
          </a:p>
          <a:p>
            <a:endParaRPr lang="en-US" dirty="0"/>
          </a:p>
        </p:txBody>
      </p:sp>
      <p:pic>
        <p:nvPicPr>
          <p:cNvPr id="5" name="Picture 4">
            <a:extLst>
              <a:ext uri="{FF2B5EF4-FFF2-40B4-BE49-F238E27FC236}">
                <a16:creationId xmlns:a16="http://schemas.microsoft.com/office/drawing/2014/main" id="{8881BA0F-8327-9E47-B01F-1EAAD37BEA7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56922" y="3793816"/>
            <a:ext cx="883497" cy="941117"/>
          </a:xfrm>
          <a:prstGeom prst="rect">
            <a:avLst/>
          </a:prstGeom>
        </p:spPr>
      </p:pic>
      <p:pic>
        <p:nvPicPr>
          <p:cNvPr id="10" name="Picture 9">
            <a:extLst>
              <a:ext uri="{FF2B5EF4-FFF2-40B4-BE49-F238E27FC236}">
                <a16:creationId xmlns:a16="http://schemas.microsoft.com/office/drawing/2014/main" id="{20947DD3-67A6-5041-A647-BFE37B81501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50039" y="3747510"/>
            <a:ext cx="1329083" cy="1033730"/>
          </a:xfrm>
          <a:prstGeom prst="rect">
            <a:avLst/>
          </a:prstGeom>
        </p:spPr>
      </p:pic>
      <p:sp>
        <p:nvSpPr>
          <p:cNvPr id="3" name="Title 2">
            <a:extLst>
              <a:ext uri="{FF2B5EF4-FFF2-40B4-BE49-F238E27FC236}">
                <a16:creationId xmlns:a16="http://schemas.microsoft.com/office/drawing/2014/main" id="{84B5F144-6192-5D4D-9139-91B44D3A9D63}"/>
              </a:ext>
            </a:extLst>
          </p:cNvPr>
          <p:cNvSpPr>
            <a:spLocks noGrp="1"/>
          </p:cNvSpPr>
          <p:nvPr>
            <p:ph type="title"/>
          </p:nvPr>
        </p:nvSpPr>
        <p:spPr/>
        <p:txBody>
          <a:bodyPr/>
          <a:lstStyle/>
          <a:p>
            <a:r>
              <a:rPr lang="en-US" dirty="0"/>
              <a:t>   </a:t>
            </a:r>
          </a:p>
        </p:txBody>
      </p:sp>
      <p:sp>
        <p:nvSpPr>
          <p:cNvPr id="8" name="Title 4">
            <a:extLst>
              <a:ext uri="{FF2B5EF4-FFF2-40B4-BE49-F238E27FC236}">
                <a16:creationId xmlns:a16="http://schemas.microsoft.com/office/drawing/2014/main" id="{17C78D10-EC1F-D742-AFF7-21EDACA9278D}"/>
              </a:ext>
            </a:extLst>
          </p:cNvPr>
          <p:cNvSpPr txBox="1">
            <a:spLocks/>
          </p:cNvSpPr>
          <p:nvPr/>
        </p:nvSpPr>
        <p:spPr>
          <a:xfrm>
            <a:off x="312745" y="437936"/>
            <a:ext cx="4730743" cy="614029"/>
          </a:xfrm>
        </p:spPr>
        <p:txBody>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r>
              <a:rPr lang="en-US" sz="3200" dirty="0"/>
              <a:t>Tech news</a:t>
            </a:r>
          </a:p>
        </p:txBody>
      </p:sp>
    </p:spTree>
    <p:extLst>
      <p:ext uri="{BB962C8B-B14F-4D97-AF65-F5344CB8AC3E}">
        <p14:creationId xmlns:p14="http://schemas.microsoft.com/office/powerpoint/2010/main" val="9243864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6E4C5B-AEDF-4DE3-9069-616D3DA5C8B4}"/>
              </a:ext>
            </a:extLst>
          </p:cNvPr>
          <p:cNvSpPr>
            <a:spLocks noGrp="1"/>
          </p:cNvSpPr>
          <p:nvPr>
            <p:ph idx="1"/>
          </p:nvPr>
        </p:nvSpPr>
        <p:spPr>
          <a:xfrm>
            <a:off x="257655" y="933064"/>
            <a:ext cx="8148928" cy="3816219"/>
          </a:xfrm>
        </p:spPr>
        <p:txBody>
          <a:bodyPr>
            <a:noAutofit/>
          </a:bodyPr>
          <a:lstStyle/>
          <a:p>
            <a:pPr fontAlgn="base"/>
            <a:r>
              <a:rPr lang="en-US" sz="1600" b="1" dirty="0">
                <a:latin typeface="Segoe UI" panose="020B0502040204020203" pitchFamily="34" charset="0"/>
                <a:ea typeface="Segoe UI" panose="020B0502040204020203" pitchFamily="34" charset="0"/>
                <a:cs typeface="Segoe UI" panose="020B0502040204020203" pitchFamily="34" charset="0"/>
              </a:rPr>
              <a:t>Latest patches released by Microsoft</a:t>
            </a:r>
          </a:p>
          <a:p>
            <a:pPr fontAlgn="base"/>
            <a:r>
              <a:rPr lang="en-US" sz="1600" dirty="0">
                <a:latin typeface="Segoe UI" panose="020B0502040204020203" pitchFamily="34" charset="0"/>
                <a:ea typeface="Segoe UI" panose="020B0502040204020203" pitchFamily="34" charset="0"/>
                <a:cs typeface="Segoe UI" panose="020B0502040204020203" pitchFamily="34" charset="0"/>
              </a:rPr>
              <a:t>SQL Server 2014 Service Pack 2 Cumulative Update #17 </a:t>
            </a:r>
            <a:r>
              <a:rPr lang="en-US" sz="1600" b="1" dirty="0">
                <a:latin typeface="Segoe UI" panose="020B0502040204020203" pitchFamily="34" charset="0"/>
                <a:ea typeface="Segoe UI" panose="020B0502040204020203" pitchFamily="34" charset="0"/>
                <a:cs typeface="Segoe UI" panose="020B0502040204020203" pitchFamily="34" charset="0"/>
              </a:rPr>
              <a:t>– </a:t>
            </a:r>
            <a:r>
              <a:rPr lang="en-US" sz="1600" b="1" dirty="0">
                <a:latin typeface="+mn-lt"/>
                <a:hlinkClick r:id="rId2"/>
              </a:rPr>
              <a:t>KB4491540</a:t>
            </a:r>
            <a:endParaRPr lang="en-US" sz="1600" b="1" dirty="0">
              <a:latin typeface="+mn-lt"/>
              <a:ea typeface="Segoe UI" panose="020B0502040204020203" pitchFamily="34" charset="0"/>
              <a:cs typeface="Segoe UI" panose="020B0502040204020203" pitchFamily="34" charset="0"/>
            </a:endParaRPr>
          </a:p>
          <a:p>
            <a:pPr fontAlgn="base"/>
            <a:r>
              <a:rPr lang="en-US" sz="1600" dirty="0">
                <a:latin typeface="Segoe UI" panose="020B0502040204020203" pitchFamily="34" charset="0"/>
                <a:ea typeface="Segoe UI" panose="020B0502040204020203" pitchFamily="34" charset="0"/>
                <a:cs typeface="Segoe UI" panose="020B0502040204020203" pitchFamily="34" charset="0"/>
              </a:rPr>
              <a:t>SQL Server 2014 Service Pack 3 Cumulative Update #3</a:t>
            </a:r>
            <a:r>
              <a:rPr lang="en-US" sz="1600" b="1" dirty="0">
                <a:latin typeface="Segoe UI" panose="020B0502040204020203" pitchFamily="34" charset="0"/>
                <a:ea typeface="Segoe UI" panose="020B0502040204020203" pitchFamily="34" charset="0"/>
                <a:cs typeface="Segoe UI" panose="020B0502040204020203" pitchFamily="34" charset="0"/>
              </a:rPr>
              <a:t> – </a:t>
            </a:r>
            <a:r>
              <a:rPr lang="en-US" sz="1600" b="1" dirty="0">
                <a:latin typeface="Segoe UI" panose="020B0502040204020203" pitchFamily="34" charset="0"/>
                <a:ea typeface="Segoe UI" panose="020B0502040204020203" pitchFamily="34" charset="0"/>
                <a:cs typeface="Segoe UI" panose="020B0502040204020203" pitchFamily="34" charset="0"/>
                <a:hlinkClick r:id="rId3"/>
              </a:rPr>
              <a:t>KB4491539</a:t>
            </a:r>
            <a:endParaRPr lang="en-US" sz="1600" b="1" dirty="0">
              <a:latin typeface="Segoe UI" panose="020B0502040204020203" pitchFamily="34" charset="0"/>
              <a:ea typeface="Segoe UI" panose="020B0502040204020203" pitchFamily="34" charset="0"/>
              <a:cs typeface="Segoe UI" panose="020B0502040204020203" pitchFamily="34" charset="0"/>
            </a:endParaRPr>
          </a:p>
          <a:p>
            <a:pPr fontAlgn="base"/>
            <a:r>
              <a:rPr lang="en-US" sz="1600" dirty="0">
                <a:latin typeface="Segoe UI" panose="020B0502040204020203" pitchFamily="34" charset="0"/>
                <a:ea typeface="Segoe UI" panose="020B0502040204020203" pitchFamily="34" charset="0"/>
                <a:cs typeface="Segoe UI" panose="020B0502040204020203" pitchFamily="34" charset="0"/>
              </a:rPr>
              <a:t>Hotfix Release: JDBC Driver 7.2.2 for SQL Server</a:t>
            </a:r>
            <a:r>
              <a:rPr lang="en-US" sz="1600" b="1" dirty="0">
                <a:latin typeface="Segoe UI" panose="020B0502040204020203" pitchFamily="34" charset="0"/>
                <a:ea typeface="Segoe UI" panose="020B0502040204020203" pitchFamily="34" charset="0"/>
                <a:cs typeface="Segoe UI" panose="020B0502040204020203" pitchFamily="34" charset="0"/>
              </a:rPr>
              <a:t> – </a:t>
            </a:r>
            <a:r>
              <a:rPr lang="en-US" sz="1600" b="1" dirty="0">
                <a:latin typeface="Segoe UI" panose="020B0502040204020203" pitchFamily="34" charset="0"/>
                <a:ea typeface="Segoe UI" panose="020B0502040204020203" pitchFamily="34" charset="0"/>
                <a:cs typeface="Segoe UI" panose="020B0502040204020203" pitchFamily="34" charset="0"/>
                <a:hlinkClick r:id="rId4"/>
              </a:rPr>
              <a:t>#1028</a:t>
            </a:r>
            <a:r>
              <a:rPr lang="en-US" sz="1600" b="1" dirty="0">
                <a:latin typeface="Segoe UI" panose="020B0502040204020203" pitchFamily="34" charset="0"/>
                <a:ea typeface="Segoe UI" panose="020B0502040204020203" pitchFamily="34" charset="0"/>
                <a:cs typeface="Segoe UI" panose="020B0502040204020203" pitchFamily="34" charset="0"/>
              </a:rPr>
              <a:t> </a:t>
            </a:r>
          </a:p>
          <a:p>
            <a:pPr fontAlgn="base"/>
            <a:endParaRPr lang="en-US" sz="1600" b="1" dirty="0">
              <a:latin typeface="Segoe UI" panose="020B0502040204020203" pitchFamily="34" charset="0"/>
              <a:ea typeface="Segoe UI" panose="020B0502040204020203" pitchFamily="34" charset="0"/>
              <a:cs typeface="Segoe UI" panose="020B0502040204020203" pitchFamily="34" charset="0"/>
            </a:endParaRPr>
          </a:p>
          <a:p>
            <a:pPr fontAlgn="base"/>
            <a:r>
              <a:rPr lang="en-US" sz="1600" b="1" dirty="0">
                <a:latin typeface="Segoe UI" panose="020B0502040204020203" pitchFamily="34" charset="0"/>
                <a:ea typeface="Segoe UI" panose="020B0502040204020203" pitchFamily="34" charset="0"/>
                <a:cs typeface="Segoe UI" panose="020B0502040204020203" pitchFamily="34" charset="0"/>
              </a:rPr>
              <a:t>SQL Server Management Studio 18</a:t>
            </a:r>
          </a:p>
          <a:p>
            <a:pPr marL="285750" indent="-285750" fontAlgn="base">
              <a:buFont typeface="Arial" panose="020B0604020202020204" pitchFamily="34" charset="0"/>
              <a:buChar char="•"/>
            </a:pPr>
            <a:r>
              <a:rPr lang="en-US" sz="1600" dirty="0">
                <a:latin typeface="Segoe UI" panose="020B0502040204020203" pitchFamily="34" charset="0"/>
                <a:ea typeface="Segoe UI" panose="020B0502040204020203" pitchFamily="34" charset="0"/>
                <a:cs typeface="Segoe UI" panose="020B0502040204020203" pitchFamily="34" charset="0"/>
              </a:rPr>
              <a:t>Custom folder</a:t>
            </a:r>
          </a:p>
          <a:p>
            <a:pPr marL="285750" indent="-285750" fontAlgn="base">
              <a:buFont typeface="Arial" panose="020B0604020202020204" pitchFamily="34" charset="0"/>
              <a:buChar char="•"/>
            </a:pPr>
            <a:r>
              <a:rPr lang="en-US" sz="1600" dirty="0">
                <a:latin typeface="Segoe UI" panose="020B0502040204020203" pitchFamily="34" charset="0"/>
                <a:ea typeface="Segoe UI" panose="020B0502040204020203" pitchFamily="34" charset="0"/>
                <a:cs typeface="Segoe UI" panose="020B0502040204020203" pitchFamily="34" charset="0"/>
              </a:rPr>
              <a:t>Allows multiple languages</a:t>
            </a:r>
          </a:p>
          <a:p>
            <a:pPr marL="285750" indent="-285750" fontAlgn="base">
              <a:buFont typeface="Arial" panose="020B0604020202020204" pitchFamily="34" charset="0"/>
              <a:buChar char="•"/>
            </a:pPr>
            <a:r>
              <a:rPr lang="en-US" sz="1600" dirty="0">
                <a:latin typeface="Segoe UI" panose="020B0502040204020203" pitchFamily="34" charset="0"/>
                <a:ea typeface="Segoe UI" panose="020B0502040204020203" pitchFamily="34" charset="0"/>
                <a:cs typeface="Segoe UI" panose="020B0502040204020203" pitchFamily="34" charset="0"/>
              </a:rPr>
              <a:t>OLEDB driver included</a:t>
            </a:r>
          </a:p>
          <a:p>
            <a:pPr marL="285750" indent="-285750" fontAlgn="base">
              <a:buFont typeface="Arial" panose="020B0604020202020204" pitchFamily="34" charset="0"/>
              <a:buChar char="•"/>
            </a:pPr>
            <a:r>
              <a:rPr lang="en-US" sz="1600" dirty="0">
                <a:latin typeface="Segoe UI" panose="020B0502040204020203" pitchFamily="34" charset="0"/>
                <a:ea typeface="Segoe UI" panose="020B0502040204020203" pitchFamily="34" charset="0"/>
                <a:cs typeface="Segoe UI" panose="020B0502040204020203" pitchFamily="34" charset="0"/>
              </a:rPr>
              <a:t>Support for SQL Server 2019</a:t>
            </a:r>
          </a:p>
          <a:p>
            <a:pPr marL="285750" indent="-285750" fontAlgn="base">
              <a:buFont typeface="Arial" panose="020B0604020202020204" pitchFamily="34" charset="0"/>
              <a:buChar char="•"/>
            </a:pPr>
            <a:r>
              <a:rPr lang="en-US" sz="1600" dirty="0">
                <a:latin typeface="Segoe UI" panose="020B0502040204020203" pitchFamily="34" charset="0"/>
                <a:ea typeface="Segoe UI" panose="020B0502040204020203" pitchFamily="34" charset="0"/>
                <a:cs typeface="Segoe UI" panose="020B0502040204020203" pitchFamily="34" charset="0"/>
              </a:rPr>
              <a:t>Better Azure SQL Database Support</a:t>
            </a:r>
          </a:p>
          <a:p>
            <a:pPr marL="285750" indent="-285750" fontAlgn="base">
              <a:buFont typeface="Arial" panose="020B0604020202020204" pitchFamily="34" charset="0"/>
              <a:buChar char="•"/>
            </a:pPr>
            <a:r>
              <a:rPr lang="en-US" sz="1600" dirty="0">
                <a:latin typeface="Segoe UI" panose="020B0502040204020203" pitchFamily="34" charset="0"/>
                <a:ea typeface="Segoe UI" panose="020B0502040204020203" pitchFamily="34" charset="0"/>
                <a:cs typeface="Segoe UI" panose="020B0502040204020203" pitchFamily="34" charset="0"/>
              </a:rPr>
              <a:t>SSMS \ ADS integration</a:t>
            </a:r>
          </a:p>
          <a:p>
            <a:pPr fontAlgn="base"/>
            <a:r>
              <a:rPr lang="en-US" sz="1600" b="1" dirty="0">
                <a:latin typeface="Segoe UI" panose="020B0502040204020203" pitchFamily="34" charset="0"/>
                <a:ea typeface="Segoe UI" panose="020B0502040204020203" pitchFamily="34" charset="0"/>
                <a:cs typeface="Segoe UI" panose="020B0502040204020203" pitchFamily="34" charset="0"/>
                <a:hlinkClick r:id="rId5"/>
              </a:rPr>
              <a:t>Release notes</a:t>
            </a:r>
            <a:endParaRPr lang="en-US" sz="1600" dirty="0">
              <a:latin typeface="Segoe UI" panose="020B0502040204020203" pitchFamily="34" charset="0"/>
              <a:ea typeface="Segoe UI" panose="020B0502040204020203" pitchFamily="34" charset="0"/>
              <a:cs typeface="Segoe UI" panose="020B0502040204020203" pitchFamily="34" charset="0"/>
            </a:endParaRPr>
          </a:p>
          <a:p>
            <a:pPr fontAlgn="base"/>
            <a:endParaRPr lang="en-US" sz="1600" dirty="0">
              <a:latin typeface="Segoe UI" panose="020B0502040204020203" pitchFamily="34" charset="0"/>
              <a:ea typeface="Segoe UI" panose="020B0502040204020203" pitchFamily="34" charset="0"/>
              <a:cs typeface="Segoe UI" panose="020B0502040204020203" pitchFamily="34" charset="0"/>
            </a:endParaRPr>
          </a:p>
        </p:txBody>
      </p:sp>
      <p:pic>
        <p:nvPicPr>
          <p:cNvPr id="5" name="Picture 4">
            <a:extLst>
              <a:ext uri="{FF2B5EF4-FFF2-40B4-BE49-F238E27FC236}">
                <a16:creationId xmlns:a16="http://schemas.microsoft.com/office/drawing/2014/main" id="{BB2F48A3-0881-0F41-8D21-4E71D31DCC0E}"/>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b="21656"/>
          <a:stretch/>
        </p:blipFill>
        <p:spPr>
          <a:xfrm>
            <a:off x="6361884" y="594765"/>
            <a:ext cx="2657892" cy="1494525"/>
          </a:xfrm>
          <a:prstGeom prst="rect">
            <a:avLst/>
          </a:prstGeom>
        </p:spPr>
      </p:pic>
      <p:sp>
        <p:nvSpPr>
          <p:cNvPr id="6" name="Title 5">
            <a:extLst>
              <a:ext uri="{FF2B5EF4-FFF2-40B4-BE49-F238E27FC236}">
                <a16:creationId xmlns:a16="http://schemas.microsoft.com/office/drawing/2014/main" id="{151C6791-84A2-904F-8153-8C8F6AE646D4}"/>
              </a:ext>
            </a:extLst>
          </p:cNvPr>
          <p:cNvSpPr>
            <a:spLocks noGrp="1"/>
          </p:cNvSpPr>
          <p:nvPr>
            <p:ph type="title"/>
          </p:nvPr>
        </p:nvSpPr>
        <p:spPr/>
        <p:txBody>
          <a:bodyPr/>
          <a:lstStyle/>
          <a:p>
            <a:r>
              <a:rPr lang="en-US" dirty="0"/>
              <a:t>  </a:t>
            </a:r>
          </a:p>
        </p:txBody>
      </p:sp>
      <p:sp>
        <p:nvSpPr>
          <p:cNvPr id="7" name="Title 4">
            <a:extLst>
              <a:ext uri="{FF2B5EF4-FFF2-40B4-BE49-F238E27FC236}">
                <a16:creationId xmlns:a16="http://schemas.microsoft.com/office/drawing/2014/main" id="{86772F5C-CAC8-034B-A64B-BA31DBA4ABEF}"/>
              </a:ext>
            </a:extLst>
          </p:cNvPr>
          <p:cNvSpPr txBox="1">
            <a:spLocks/>
          </p:cNvSpPr>
          <p:nvPr/>
        </p:nvSpPr>
        <p:spPr>
          <a:xfrm>
            <a:off x="312745" y="437936"/>
            <a:ext cx="4730743" cy="614029"/>
          </a:xfrm>
        </p:spPr>
        <p:txBody>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r>
              <a:rPr lang="en-US" sz="3200" dirty="0"/>
              <a:t>Tech news</a:t>
            </a:r>
          </a:p>
        </p:txBody>
      </p:sp>
      <p:pic>
        <p:nvPicPr>
          <p:cNvPr id="4" name="Picture 3">
            <a:extLst>
              <a:ext uri="{FF2B5EF4-FFF2-40B4-BE49-F238E27FC236}">
                <a16:creationId xmlns:a16="http://schemas.microsoft.com/office/drawing/2014/main" id="{B52A06DA-973A-BA40-92E8-B630328316F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901885" y="2841173"/>
            <a:ext cx="1577889" cy="1613427"/>
          </a:xfrm>
          <a:prstGeom prst="rect">
            <a:avLst/>
          </a:prstGeom>
        </p:spPr>
      </p:pic>
    </p:spTree>
    <p:extLst>
      <p:ext uri="{BB962C8B-B14F-4D97-AF65-F5344CB8AC3E}">
        <p14:creationId xmlns:p14="http://schemas.microsoft.com/office/powerpoint/2010/main" val="28980258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F1F67405-87A9-ED43-A75C-A1F145F9D721}"/>
              </a:ext>
            </a:extLst>
          </p:cNvPr>
          <p:cNvSpPr txBox="1">
            <a:spLocks/>
          </p:cNvSpPr>
          <p:nvPr/>
        </p:nvSpPr>
        <p:spPr>
          <a:xfrm>
            <a:off x="2871475" y="1315500"/>
            <a:ext cx="3447093" cy="614029"/>
          </a:xfrm>
          <a:prstGeom prst="rect">
            <a:avLst/>
          </a:prstGeom>
        </p:spPr>
        <p:txBody>
          <a:bodyPr vert="horz" lIns="91440" tIns="45720" rIns="91440" bIns="45720" rtlCol="0" anchor="b">
            <a:normAutofit/>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r>
              <a:rPr lang="en-US" sz="3200" dirty="0"/>
              <a:t>Call for speakers</a:t>
            </a:r>
          </a:p>
        </p:txBody>
      </p:sp>
      <p:sp>
        <p:nvSpPr>
          <p:cNvPr id="4" name="Rectangle 3">
            <a:extLst>
              <a:ext uri="{FF2B5EF4-FFF2-40B4-BE49-F238E27FC236}">
                <a16:creationId xmlns:a16="http://schemas.microsoft.com/office/drawing/2014/main" id="{C6C71CA5-81BF-604D-B60F-D6D79C37B1F1}"/>
              </a:ext>
            </a:extLst>
          </p:cNvPr>
          <p:cNvSpPr/>
          <p:nvPr/>
        </p:nvSpPr>
        <p:spPr>
          <a:xfrm>
            <a:off x="312744" y="2496115"/>
            <a:ext cx="8564556" cy="2031325"/>
          </a:xfrm>
          <a:prstGeom prst="rect">
            <a:avLst/>
          </a:prstGeom>
        </p:spPr>
        <p:txBody>
          <a:bodyPr wrap="square">
            <a:spAutoFit/>
          </a:bodyPr>
          <a:lstStyle/>
          <a:p>
            <a:r>
              <a:rPr lang="en-US" sz="2100" dirty="0">
                <a:latin typeface="Segoe UI" panose="020B0502040204020203" pitchFamily="34" charset="0"/>
                <a:ea typeface="Segoe UI" panose="020B0502040204020203" pitchFamily="34" charset="0"/>
                <a:cs typeface="Segoe UI" panose="020B0502040204020203" pitchFamily="34" charset="0"/>
              </a:rPr>
              <a:t>Want to participate as speaker in the next Guatemala's SQL Server User Group meeting? Just fill out the online form with a brief description of your session here:</a:t>
            </a:r>
          </a:p>
          <a:p>
            <a:endParaRPr lang="en-US" sz="2100" dirty="0"/>
          </a:p>
          <a:p>
            <a:r>
              <a:rPr lang="en-US" sz="2100" dirty="0">
                <a:hlinkClick r:id="rId2"/>
              </a:rPr>
              <a:t>https://gtssug.pass.org/en-us/sessionsubmission.aspx</a:t>
            </a:r>
            <a:endParaRPr lang="en-US" sz="2100" dirty="0"/>
          </a:p>
          <a:p>
            <a:endParaRPr lang="en-US" sz="2100" dirty="0"/>
          </a:p>
        </p:txBody>
      </p:sp>
    </p:spTree>
    <p:extLst>
      <p:ext uri="{BB962C8B-B14F-4D97-AF65-F5344CB8AC3E}">
        <p14:creationId xmlns:p14="http://schemas.microsoft.com/office/powerpoint/2010/main" val="39194936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733C860-CD39-4AA4-BA26-127CA5B10C51}"/>
              </a:ext>
            </a:extLst>
          </p:cNvPr>
          <p:cNvPicPr>
            <a:picLocks noChangeAspect="1"/>
          </p:cNvPicPr>
          <p:nvPr/>
        </p:nvPicPr>
        <p:blipFill>
          <a:blip r:embed="rId3"/>
          <a:stretch>
            <a:fillRect/>
          </a:stretch>
        </p:blipFill>
        <p:spPr>
          <a:xfrm>
            <a:off x="984225" y="1435987"/>
            <a:ext cx="3893344" cy="1050131"/>
          </a:xfrm>
          <a:prstGeom prst="rect">
            <a:avLst/>
          </a:prstGeom>
        </p:spPr>
      </p:pic>
      <p:sp>
        <p:nvSpPr>
          <p:cNvPr id="6" name="TextBox 5">
            <a:extLst>
              <a:ext uri="{FF2B5EF4-FFF2-40B4-BE49-F238E27FC236}">
                <a16:creationId xmlns:a16="http://schemas.microsoft.com/office/drawing/2014/main" id="{6C625DE2-A427-48E7-B406-F3F2AF1A27E0}"/>
              </a:ext>
            </a:extLst>
          </p:cNvPr>
          <p:cNvSpPr txBox="1"/>
          <p:nvPr/>
        </p:nvSpPr>
        <p:spPr>
          <a:xfrm>
            <a:off x="1755412" y="4296527"/>
            <a:ext cx="5674442" cy="507831"/>
          </a:xfrm>
          <a:prstGeom prst="rect">
            <a:avLst/>
          </a:prstGeom>
          <a:noFill/>
        </p:spPr>
        <p:txBody>
          <a:bodyPr wrap="square" rtlCol="0">
            <a:spAutoFit/>
          </a:bodyPr>
          <a:lstStyle/>
          <a:p>
            <a:pPr algn="ctr"/>
            <a:r>
              <a:rPr lang="en-US" sz="1350" dirty="0"/>
              <a:t>Want to become a sponsor? Send an email to: </a:t>
            </a:r>
            <a:r>
              <a:rPr lang="en-US" sz="1350" dirty="0">
                <a:hlinkClick r:id="rId4"/>
              </a:rPr>
              <a:t>gtssug@pass.org</a:t>
            </a:r>
            <a:r>
              <a:rPr lang="en-US" sz="1350" dirty="0"/>
              <a:t> </a:t>
            </a:r>
          </a:p>
          <a:p>
            <a:pPr algn="ctr"/>
            <a:endParaRPr lang="en-US" sz="1350" dirty="0"/>
          </a:p>
        </p:txBody>
      </p:sp>
      <p:pic>
        <p:nvPicPr>
          <p:cNvPr id="4" name="Picture 3">
            <a:extLst>
              <a:ext uri="{FF2B5EF4-FFF2-40B4-BE49-F238E27FC236}">
                <a16:creationId xmlns:a16="http://schemas.microsoft.com/office/drawing/2014/main" id="{74542352-C78E-4605-8875-4871888050B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80857" y="1702632"/>
            <a:ext cx="2953364" cy="516839"/>
          </a:xfrm>
          <a:prstGeom prst="rect">
            <a:avLst/>
          </a:prstGeom>
        </p:spPr>
      </p:pic>
      <p:pic>
        <p:nvPicPr>
          <p:cNvPr id="7" name="Picture 6">
            <a:hlinkClick r:id="rId6"/>
            <a:extLst>
              <a:ext uri="{FF2B5EF4-FFF2-40B4-BE49-F238E27FC236}">
                <a16:creationId xmlns:a16="http://schemas.microsoft.com/office/drawing/2014/main" id="{C2B0BDE1-8D43-784F-B8E0-DAC17631A15E}"/>
              </a:ext>
            </a:extLst>
          </p:cNvPr>
          <p:cNvPicPr>
            <a:picLocks noChangeAspect="1"/>
          </p:cNvPicPr>
          <p:nvPr/>
        </p:nvPicPr>
        <p:blipFill>
          <a:blip r:embed="rId7"/>
          <a:stretch>
            <a:fillRect/>
          </a:stretch>
        </p:blipFill>
        <p:spPr>
          <a:xfrm>
            <a:off x="3434945" y="2453043"/>
            <a:ext cx="2885246" cy="1449707"/>
          </a:xfrm>
          <a:prstGeom prst="rect">
            <a:avLst/>
          </a:prstGeom>
        </p:spPr>
      </p:pic>
      <p:sp>
        <p:nvSpPr>
          <p:cNvPr id="9" name="Title 4">
            <a:extLst>
              <a:ext uri="{FF2B5EF4-FFF2-40B4-BE49-F238E27FC236}">
                <a16:creationId xmlns:a16="http://schemas.microsoft.com/office/drawing/2014/main" id="{2CA7F1C2-9538-6C41-99EC-9464CBB73B70}"/>
              </a:ext>
            </a:extLst>
          </p:cNvPr>
          <p:cNvSpPr txBox="1">
            <a:spLocks/>
          </p:cNvSpPr>
          <p:nvPr/>
        </p:nvSpPr>
        <p:spPr>
          <a:xfrm>
            <a:off x="312745" y="439200"/>
            <a:ext cx="4730743" cy="614029"/>
          </a:xfrm>
          <a:prstGeom prst="rect">
            <a:avLst/>
          </a:prstGeom>
        </p:spPr>
        <p:txBody>
          <a:bodyPr vert="horz" lIns="91440" tIns="45720" rIns="91440" bIns="45720" rtlCol="0" anchor="b">
            <a:normAutofit/>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r>
              <a:rPr lang="en-US" sz="3200" dirty="0"/>
              <a:t>Thanks to our sponsors!</a:t>
            </a:r>
          </a:p>
        </p:txBody>
      </p:sp>
    </p:spTree>
    <p:extLst>
      <p:ext uri="{BB962C8B-B14F-4D97-AF65-F5344CB8AC3E}">
        <p14:creationId xmlns:p14="http://schemas.microsoft.com/office/powerpoint/2010/main" val="30465536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13200" y="439200"/>
            <a:ext cx="2193425" cy="514350"/>
          </a:xfrm>
        </p:spPr>
        <p:txBody>
          <a:bodyPr/>
          <a:lstStyle/>
          <a:p>
            <a:r>
              <a:rPr lang="en-US" dirty="0">
                <a:latin typeface="+mj-lt"/>
              </a:rPr>
              <a:t>Follow us</a:t>
            </a:r>
          </a:p>
        </p:txBody>
      </p:sp>
      <p:sp>
        <p:nvSpPr>
          <p:cNvPr id="4" name="Content Placeholder 3"/>
          <p:cNvSpPr>
            <a:spLocks noGrp="1"/>
          </p:cNvSpPr>
          <p:nvPr>
            <p:ph idx="1"/>
          </p:nvPr>
        </p:nvSpPr>
        <p:spPr>
          <a:xfrm>
            <a:off x="0" y="1114216"/>
            <a:ext cx="9144000" cy="1005923"/>
          </a:xfrm>
        </p:spPr>
        <p:txBody>
          <a:bodyPr>
            <a:normAutofit/>
          </a:bodyPr>
          <a:lstStyle/>
          <a:p>
            <a:pPr algn="ctr"/>
            <a:r>
              <a:rPr lang="en-US" dirty="0">
                <a:latin typeface="+mn-lt"/>
              </a:rPr>
              <a:t>Sign up for a </a:t>
            </a:r>
            <a:r>
              <a:rPr lang="en-US" b="1" i="1" dirty="0">
                <a:latin typeface="+mn-lt"/>
              </a:rPr>
              <a:t>free membership </a:t>
            </a:r>
            <a:r>
              <a:rPr lang="en-US" dirty="0">
                <a:latin typeface="+mn-lt"/>
              </a:rPr>
              <a:t>today at:</a:t>
            </a:r>
          </a:p>
          <a:p>
            <a:pPr algn="ctr"/>
            <a:r>
              <a:rPr lang="en-US" sz="3600" dirty="0">
                <a:latin typeface="+mn-lt"/>
              </a:rPr>
              <a:t> </a:t>
            </a:r>
            <a:r>
              <a:rPr lang="en-US" sz="3600" dirty="0" err="1">
                <a:latin typeface="+mn-lt"/>
              </a:rPr>
              <a:t>GTSSUG.PASS.org</a:t>
            </a:r>
            <a:endParaRPr lang="en-US" sz="3600" dirty="0">
              <a:latin typeface="+mn-lt"/>
            </a:endParaRPr>
          </a:p>
          <a:p>
            <a:pPr algn="ctr"/>
            <a:endParaRPr lang="en-US" dirty="0"/>
          </a:p>
          <a:p>
            <a:pPr algn="ctr"/>
            <a:endParaRPr lang="en-US" dirty="0"/>
          </a:p>
          <a:p>
            <a:endParaRPr lang="en-US" dirty="0"/>
          </a:p>
        </p:txBody>
      </p:sp>
      <p:pic>
        <p:nvPicPr>
          <p:cNvPr id="1030" name="Picture 6" descr="Image result for facebook logo">
            <a:hlinkClick r:id="rId2"/>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76647" y="2592344"/>
            <a:ext cx="729429" cy="72942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twitter logo">
            <a:hlinkClick r:id="rId4"/>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391064" y="2641969"/>
            <a:ext cx="774799" cy="630179"/>
          </a:xfrm>
          <a:prstGeom prst="rect">
            <a:avLst/>
          </a:prstGeom>
          <a:noFill/>
          <a:extLst>
            <a:ext uri="{909E8E84-426E-40DD-AFC4-6F175D3DCCD1}">
              <a14:hiddenFill xmlns:a14="http://schemas.microsoft.com/office/drawing/2010/main">
                <a:solidFill>
                  <a:srgbClr val="FFFFFF"/>
                </a:solidFill>
              </a14:hiddenFill>
            </a:ext>
          </a:extLst>
        </p:spPr>
      </p:pic>
      <p:sp>
        <p:nvSpPr>
          <p:cNvPr id="14" name="Title 2"/>
          <p:cNvSpPr txBox="1">
            <a:spLocks/>
          </p:cNvSpPr>
          <p:nvPr/>
        </p:nvSpPr>
        <p:spPr>
          <a:xfrm>
            <a:off x="2506625" y="3793977"/>
            <a:ext cx="4130749" cy="443594"/>
          </a:xfrm>
          <a:prstGeom prst="rect">
            <a:avLst/>
          </a:prstGeom>
        </p:spPr>
        <p:txBody>
          <a:bodyPr vert="horz" wrap="square" lIns="68580" tIns="34290" rIns="68580" bIns="34290" rtlCol="0" anchor="t" anchorCtr="0">
            <a:noAutofit/>
          </a:bodyPr>
          <a:lst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a:lstStyle>
          <a:p>
            <a:pPr defTabSz="342900">
              <a:lnSpc>
                <a:spcPts val="2625"/>
              </a:lnSpc>
              <a:defRPr/>
            </a:pPr>
            <a:r>
              <a:rPr lang="en-US" sz="2100" dirty="0">
                <a:solidFill>
                  <a:prstClr val="black"/>
                </a:solidFill>
                <a:latin typeface="Segoe UI"/>
              </a:rPr>
              <a:t>#</a:t>
            </a:r>
            <a:r>
              <a:rPr lang="en-US" sz="2100" dirty="0" err="1">
                <a:solidFill>
                  <a:prstClr val="black"/>
                </a:solidFill>
                <a:latin typeface="Segoe UI"/>
              </a:rPr>
              <a:t>SQLPassGT</a:t>
            </a:r>
            <a:br>
              <a:rPr lang="en-US" sz="2100" dirty="0">
                <a:solidFill>
                  <a:prstClr val="black"/>
                </a:solidFill>
                <a:latin typeface="Segoe UI"/>
              </a:rPr>
            </a:br>
            <a:r>
              <a:rPr lang="en-US" sz="2100" dirty="0">
                <a:solidFill>
                  <a:prstClr val="black"/>
                </a:solidFill>
                <a:latin typeface="Segoe UI"/>
              </a:rPr>
              <a:t>@</a:t>
            </a:r>
            <a:r>
              <a:rPr lang="en-US" sz="2100" dirty="0" err="1">
                <a:solidFill>
                  <a:prstClr val="black"/>
                </a:solidFill>
                <a:latin typeface="Segoe UI"/>
              </a:rPr>
              <a:t>gtssug</a:t>
            </a:r>
            <a:endParaRPr lang="en-US" sz="2100" dirty="0">
              <a:solidFill>
                <a:prstClr val="black"/>
              </a:solidFill>
              <a:latin typeface="Segoe UI"/>
            </a:endParaRPr>
          </a:p>
        </p:txBody>
      </p:sp>
      <p:pic>
        <p:nvPicPr>
          <p:cNvPr id="5" name="Picture 4">
            <a:hlinkClick r:id="rId6"/>
            <a:extLst>
              <a:ext uri="{FF2B5EF4-FFF2-40B4-BE49-F238E27FC236}">
                <a16:creationId xmlns:a16="http://schemas.microsoft.com/office/drawing/2014/main" id="{282B4CD2-EF03-499C-85CF-859471E388E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305014" y="2684040"/>
            <a:ext cx="1904778" cy="546037"/>
          </a:xfrm>
          <a:prstGeom prst="rect">
            <a:avLst/>
          </a:prstGeom>
        </p:spPr>
      </p:pic>
      <p:pic>
        <p:nvPicPr>
          <p:cNvPr id="15" name="Picture 14">
            <a:hlinkClick r:id="rId8"/>
            <a:extLst>
              <a:ext uri="{FF2B5EF4-FFF2-40B4-BE49-F238E27FC236}">
                <a16:creationId xmlns:a16="http://schemas.microsoft.com/office/drawing/2014/main" id="{DE4AC95C-94D4-E243-B56D-755A74B75F8A}"/>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650851" y="2480364"/>
            <a:ext cx="953388" cy="953388"/>
          </a:xfrm>
          <a:prstGeom prst="rect">
            <a:avLst/>
          </a:prstGeom>
        </p:spPr>
      </p:pic>
      <p:pic>
        <p:nvPicPr>
          <p:cNvPr id="18" name="Picture 17">
            <a:hlinkClick r:id="rId10"/>
            <a:extLst>
              <a:ext uri="{FF2B5EF4-FFF2-40B4-BE49-F238E27FC236}">
                <a16:creationId xmlns:a16="http://schemas.microsoft.com/office/drawing/2014/main" id="{31DDF905-E3A9-4549-8C5F-E4300AD11DF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089227" y="2591658"/>
            <a:ext cx="730800" cy="730800"/>
          </a:xfrm>
          <a:prstGeom prst="rect">
            <a:avLst/>
          </a:prstGeom>
        </p:spPr>
      </p:pic>
    </p:spTree>
    <p:extLst>
      <p:ext uri="{BB962C8B-B14F-4D97-AF65-F5344CB8AC3E}">
        <p14:creationId xmlns:p14="http://schemas.microsoft.com/office/powerpoint/2010/main" val="15407505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13200" y="439200"/>
            <a:ext cx="4152900" cy="514350"/>
          </a:xfrm>
        </p:spPr>
        <p:txBody>
          <a:bodyPr/>
          <a:lstStyle/>
          <a:p>
            <a:r>
              <a:rPr lang="en-US" dirty="0">
                <a:latin typeface="+mj-lt"/>
              </a:rPr>
              <a:t>Connect with PASS</a:t>
            </a:r>
          </a:p>
        </p:txBody>
      </p:sp>
      <p:sp>
        <p:nvSpPr>
          <p:cNvPr id="4" name="Content Placeholder 3"/>
          <p:cNvSpPr>
            <a:spLocks noGrp="1"/>
          </p:cNvSpPr>
          <p:nvPr>
            <p:ph idx="1"/>
          </p:nvPr>
        </p:nvSpPr>
        <p:spPr>
          <a:xfrm>
            <a:off x="0" y="1114216"/>
            <a:ext cx="9144000" cy="1005923"/>
          </a:xfrm>
        </p:spPr>
        <p:txBody>
          <a:bodyPr>
            <a:normAutofit/>
          </a:bodyPr>
          <a:lstStyle/>
          <a:p>
            <a:pPr algn="ctr"/>
            <a:r>
              <a:rPr lang="en-US" dirty="0">
                <a:latin typeface="+mn-lt"/>
              </a:rPr>
              <a:t>Sign up for a </a:t>
            </a:r>
            <a:r>
              <a:rPr lang="en-US" b="1" i="1" dirty="0">
                <a:latin typeface="+mn-lt"/>
              </a:rPr>
              <a:t>free membership </a:t>
            </a:r>
            <a:r>
              <a:rPr lang="en-US" dirty="0">
                <a:latin typeface="+mn-lt"/>
              </a:rPr>
              <a:t>today at:</a:t>
            </a:r>
          </a:p>
          <a:p>
            <a:pPr algn="ctr"/>
            <a:r>
              <a:rPr lang="en-US" sz="3600" dirty="0">
                <a:latin typeface="+mn-lt"/>
              </a:rPr>
              <a:t> PASS.org</a:t>
            </a:r>
          </a:p>
          <a:p>
            <a:pPr algn="ctr"/>
            <a:endParaRPr lang="en-US" dirty="0"/>
          </a:p>
          <a:p>
            <a:pPr algn="ctr"/>
            <a:endParaRPr lang="en-US" dirty="0"/>
          </a:p>
          <a:p>
            <a:endParaRPr lang="en-US" dirty="0"/>
          </a:p>
        </p:txBody>
      </p:sp>
      <p:pic>
        <p:nvPicPr>
          <p:cNvPr id="1028" name="Picture 4" descr="Image result for linkedin 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976684" y="2597179"/>
            <a:ext cx="707273" cy="70727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facebook logo"/>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96766" y="2609665"/>
            <a:ext cx="729429" cy="72942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twitter logo"/>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514041" y="2643620"/>
            <a:ext cx="774799" cy="630179"/>
          </a:xfrm>
          <a:prstGeom prst="rect">
            <a:avLst/>
          </a:prstGeom>
          <a:noFill/>
          <a:extLst>
            <a:ext uri="{909E8E84-426E-40DD-AFC4-6F175D3DCCD1}">
              <a14:hiddenFill xmlns:a14="http://schemas.microsoft.com/office/drawing/2010/main">
                <a:solidFill>
                  <a:srgbClr val="FFFFFF"/>
                </a:solidFill>
              </a14:hiddenFill>
            </a:ext>
          </a:extLst>
        </p:spPr>
      </p:pic>
      <p:sp>
        <p:nvSpPr>
          <p:cNvPr id="14" name="Title 2"/>
          <p:cNvSpPr txBox="1">
            <a:spLocks/>
          </p:cNvSpPr>
          <p:nvPr/>
        </p:nvSpPr>
        <p:spPr>
          <a:xfrm>
            <a:off x="2506626" y="3735653"/>
            <a:ext cx="4130749" cy="1130316"/>
          </a:xfrm>
          <a:prstGeom prst="rect">
            <a:avLst/>
          </a:prstGeom>
        </p:spPr>
        <p:txBody>
          <a:bodyPr vert="horz" wrap="square" lIns="68580" tIns="34290" rIns="68580" bIns="34290" rtlCol="0" anchor="t" anchorCtr="0">
            <a:noAutofit/>
          </a:bodyPr>
          <a:lst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a:lstStyle>
          <a:p>
            <a:r>
              <a:rPr lang="en-US" sz="2100" dirty="0">
                <a:latin typeface="+mn-lt"/>
              </a:rPr>
              <a:t>#</a:t>
            </a:r>
            <a:r>
              <a:rPr lang="en-US" sz="2100" dirty="0" err="1">
                <a:latin typeface="+mn-lt"/>
              </a:rPr>
              <a:t>sqlpass</a:t>
            </a:r>
            <a:br>
              <a:rPr lang="en-US" sz="2100" dirty="0">
                <a:latin typeface="+mn-lt"/>
              </a:rPr>
            </a:br>
            <a:r>
              <a:rPr lang="en-US" sz="2100" dirty="0">
                <a:latin typeface="+mn-lt"/>
              </a:rPr>
              <a:t>@</a:t>
            </a:r>
            <a:r>
              <a:rPr lang="en-US" sz="2100" dirty="0" err="1">
                <a:latin typeface="+mn-lt"/>
              </a:rPr>
              <a:t>sqlpass</a:t>
            </a:r>
            <a:endParaRPr lang="en-US" sz="2100" dirty="0">
              <a:latin typeface="+mn-lt"/>
            </a:endParaRPr>
          </a:p>
          <a:p>
            <a:r>
              <a:rPr lang="en-US" sz="2100" dirty="0">
                <a:latin typeface="+mn-lt"/>
              </a:rPr>
              <a:t>@</a:t>
            </a:r>
            <a:r>
              <a:rPr lang="en-US" sz="2100" dirty="0" err="1">
                <a:latin typeface="+mn-lt"/>
              </a:rPr>
              <a:t>passcommunity</a:t>
            </a:r>
            <a:endParaRPr lang="en-US" sz="2100" dirty="0">
              <a:latin typeface="+mn-lt"/>
            </a:endParaRPr>
          </a:p>
        </p:txBody>
      </p:sp>
      <p:pic>
        <p:nvPicPr>
          <p:cNvPr id="1026" name="Picture 2" descr="Image result for instagram logo">
            <a:extLst>
              <a:ext uri="{FF2B5EF4-FFF2-40B4-BE49-F238E27FC236}">
                <a16:creationId xmlns:a16="http://schemas.microsoft.com/office/drawing/2014/main" id="{177014BE-3D08-421E-813A-B3FE40B24036}"/>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372000" y="2609665"/>
            <a:ext cx="730799" cy="7307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83770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81C94-8FA5-D045-9448-99F7ED61AB34}"/>
              </a:ext>
            </a:extLst>
          </p:cNvPr>
          <p:cNvSpPr>
            <a:spLocks noGrp="1"/>
          </p:cNvSpPr>
          <p:nvPr>
            <p:ph type="title"/>
          </p:nvPr>
        </p:nvSpPr>
        <p:spPr>
          <a:xfrm>
            <a:off x="312745" y="326904"/>
            <a:ext cx="8481212" cy="614029"/>
          </a:xfrm>
        </p:spPr>
        <p:txBody>
          <a:bodyPr/>
          <a:lstStyle/>
          <a:p>
            <a:r>
              <a:rPr lang="en-US" sz="3200" dirty="0"/>
              <a:t>#PASSturns20</a:t>
            </a:r>
            <a:endParaRPr lang="en-US" sz="2000" dirty="0"/>
          </a:p>
        </p:txBody>
      </p:sp>
      <p:pic>
        <p:nvPicPr>
          <p:cNvPr id="7" name="Picture 2" descr="image002">
            <a:extLst>
              <a:ext uri="{FF2B5EF4-FFF2-40B4-BE49-F238E27FC236}">
                <a16:creationId xmlns:a16="http://schemas.microsoft.com/office/drawing/2014/main" id="{17B21EE4-6F26-4DF3-914A-0F78197833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50931" y="298547"/>
            <a:ext cx="1278732" cy="148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 Placeholder 6">
            <a:extLst>
              <a:ext uri="{FF2B5EF4-FFF2-40B4-BE49-F238E27FC236}">
                <a16:creationId xmlns:a16="http://schemas.microsoft.com/office/drawing/2014/main" id="{7AE5E39F-C0DA-43B3-BAA8-CDF8555CE008}"/>
              </a:ext>
            </a:extLst>
          </p:cNvPr>
          <p:cNvSpPr txBox="1">
            <a:spLocks/>
          </p:cNvSpPr>
          <p:nvPr/>
        </p:nvSpPr>
        <p:spPr>
          <a:xfrm>
            <a:off x="259524" y="815819"/>
            <a:ext cx="6529866" cy="417934"/>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vl2pPr marL="342900" indent="-342900" algn="l" defTabSz="914400" rtl="0" eaLnBrk="1" latinLnBrk="0" hangingPunct="1">
              <a:spcBef>
                <a:spcPct val="20000"/>
              </a:spcBef>
              <a:buClr>
                <a:schemeClr val="accent3"/>
              </a:buClr>
              <a:buFont typeface="Arial"/>
              <a:buChar char="•"/>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638175" indent="-342900" algn="l" defTabSz="914400" rtl="0" eaLnBrk="1" latinLnBrk="0" hangingPunct="1">
              <a:spcBef>
                <a:spcPct val="20000"/>
              </a:spcBef>
              <a:buClr>
                <a:schemeClr val="accent3"/>
              </a:buClr>
              <a:buFont typeface="Arial"/>
              <a:buChar char="•"/>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922338" indent="-342900" algn="l" defTabSz="914400" rtl="0" eaLnBrk="1" latinLnBrk="0" hangingPunct="1">
              <a:spcBef>
                <a:spcPct val="20000"/>
              </a:spcBef>
              <a:buClr>
                <a:schemeClr val="accent3"/>
              </a:buClr>
              <a:buFont typeface="Arial"/>
              <a:buChar char="•"/>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1189038" indent="-342900" algn="l" defTabSz="914400" rtl="0" eaLnBrk="1" latinLnBrk="0" hangingPunct="1">
              <a:spcBef>
                <a:spcPct val="20000"/>
              </a:spcBef>
              <a:buClr>
                <a:schemeClr val="accent3"/>
              </a:buClr>
              <a:buFont typeface="Arial"/>
              <a:buChar char="•"/>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Thank you for celebrating with us!</a:t>
            </a:r>
          </a:p>
        </p:txBody>
      </p:sp>
      <p:grpSp>
        <p:nvGrpSpPr>
          <p:cNvPr id="16" name="Group 15">
            <a:extLst>
              <a:ext uri="{FF2B5EF4-FFF2-40B4-BE49-F238E27FC236}">
                <a16:creationId xmlns:a16="http://schemas.microsoft.com/office/drawing/2014/main" id="{7535FE96-DB43-4F40-87FF-18A77067B124}"/>
              </a:ext>
            </a:extLst>
          </p:cNvPr>
          <p:cNvGrpSpPr/>
          <p:nvPr/>
        </p:nvGrpSpPr>
        <p:grpSpPr>
          <a:xfrm>
            <a:off x="5356970" y="2083551"/>
            <a:ext cx="3372693" cy="1749804"/>
            <a:chOff x="378822" y="1884950"/>
            <a:chExt cx="3507377" cy="1819680"/>
          </a:xfrm>
        </p:grpSpPr>
        <p:pic>
          <p:nvPicPr>
            <p:cNvPr id="6" name="Picture 5">
              <a:hlinkClick r:id="rId3"/>
              <a:extLst>
                <a:ext uri="{FF2B5EF4-FFF2-40B4-BE49-F238E27FC236}">
                  <a16:creationId xmlns:a16="http://schemas.microsoft.com/office/drawing/2014/main" id="{8F4277A0-0206-47DC-A5C5-9F16A244BC7A}"/>
                </a:ext>
              </a:extLst>
            </p:cNvPr>
            <p:cNvPicPr>
              <a:picLocks noChangeAspect="1"/>
            </p:cNvPicPr>
            <p:nvPr/>
          </p:nvPicPr>
          <p:blipFill>
            <a:blip r:embed="rId4"/>
            <a:stretch>
              <a:fillRect/>
            </a:stretch>
          </p:blipFill>
          <p:spPr>
            <a:xfrm>
              <a:off x="378822" y="1884950"/>
              <a:ext cx="3507377" cy="1819680"/>
            </a:xfrm>
            <a:prstGeom prst="rect">
              <a:avLst/>
            </a:prstGeom>
          </p:spPr>
        </p:pic>
        <p:grpSp>
          <p:nvGrpSpPr>
            <p:cNvPr id="15" name="Group 14">
              <a:extLst>
                <a:ext uri="{FF2B5EF4-FFF2-40B4-BE49-F238E27FC236}">
                  <a16:creationId xmlns:a16="http://schemas.microsoft.com/office/drawing/2014/main" id="{AB9C65A9-868C-40A5-AB59-6035B87AFB90}"/>
                </a:ext>
              </a:extLst>
            </p:cNvPr>
            <p:cNvGrpSpPr/>
            <p:nvPr/>
          </p:nvGrpSpPr>
          <p:grpSpPr>
            <a:xfrm>
              <a:off x="470262" y="3455125"/>
              <a:ext cx="248195" cy="163285"/>
              <a:chOff x="4957354" y="3233057"/>
              <a:chExt cx="444137" cy="274320"/>
            </a:xfrm>
          </p:grpSpPr>
          <p:sp>
            <p:nvSpPr>
              <p:cNvPr id="9" name="Rectangle: Rounded Corners 8">
                <a:hlinkClick r:id="rId3"/>
                <a:extLst>
                  <a:ext uri="{FF2B5EF4-FFF2-40B4-BE49-F238E27FC236}">
                    <a16:creationId xmlns:a16="http://schemas.microsoft.com/office/drawing/2014/main" id="{4A1558DF-B95C-4042-A032-1387263F2F9D}"/>
                  </a:ext>
                </a:extLst>
              </p:cNvPr>
              <p:cNvSpPr/>
              <p:nvPr/>
            </p:nvSpPr>
            <p:spPr>
              <a:xfrm>
                <a:off x="4957354" y="3233057"/>
                <a:ext cx="444137" cy="274320"/>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a:hlinkClick r:id="rId3"/>
                <a:extLst>
                  <a:ext uri="{FF2B5EF4-FFF2-40B4-BE49-F238E27FC236}">
                    <a16:creationId xmlns:a16="http://schemas.microsoft.com/office/drawing/2014/main" id="{E603C8C6-1C10-4928-A443-7D140D31D0B9}"/>
                  </a:ext>
                </a:extLst>
              </p:cNvPr>
              <p:cNvSpPr/>
              <p:nvPr/>
            </p:nvSpPr>
            <p:spPr>
              <a:xfrm rot="5400000">
                <a:off x="5120320" y="3269331"/>
                <a:ext cx="157388" cy="201135"/>
              </a:xfrm>
              <a:prstGeom prs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17" name="Text Placeholder 3">
            <a:extLst>
              <a:ext uri="{FF2B5EF4-FFF2-40B4-BE49-F238E27FC236}">
                <a16:creationId xmlns:a16="http://schemas.microsoft.com/office/drawing/2014/main" id="{70F44419-A2E8-4CB0-BE7F-56F3B77EE1D1}"/>
              </a:ext>
            </a:extLst>
          </p:cNvPr>
          <p:cNvSpPr txBox="1">
            <a:spLocks/>
          </p:cNvSpPr>
          <p:nvPr/>
        </p:nvSpPr>
        <p:spPr>
          <a:xfrm>
            <a:off x="312744" y="1440728"/>
            <a:ext cx="4545005" cy="2392627"/>
          </a:xfrm>
          <a:prstGeom prst="rect">
            <a:avLst/>
          </a:prstGeom>
        </p:spPr>
        <p:txBody>
          <a:bodyPr/>
          <a:lstStyle>
            <a:lvl1pPr marL="0" indent="0" algn="l" defTabSz="914400" rtl="0" eaLnBrk="1" latinLnBrk="0" hangingPunct="1">
              <a:lnSpc>
                <a:spcPct val="100000"/>
              </a:lnSpc>
              <a:spcBef>
                <a:spcPct val="20000"/>
              </a:spcBef>
              <a:spcAft>
                <a:spcPts val="0"/>
              </a:spcAft>
              <a:buClr>
                <a:schemeClr val="accent3"/>
              </a:buClr>
              <a:buFont typeface="Arial"/>
              <a:buNone/>
              <a:defRPr lang="en-US" sz="2400" b="0" i="0" kern="1200" dirty="0">
                <a:solidFill>
                  <a:schemeClr val="tx2"/>
                </a:solidFill>
                <a:latin typeface="+mn-lt"/>
                <a:ea typeface="Segoe UI Semibold" panose="020B0502040204020203" pitchFamily="34" charset="0"/>
                <a:cs typeface="Segoe UI Semibold" panose="020B0502040204020203" pitchFamily="34" charset="0"/>
              </a:defRPr>
            </a:lvl1pPr>
            <a:lvl2pPr marL="342900" indent="-342900" algn="l" defTabSz="914400" rtl="0" eaLnBrk="1" latinLnBrk="0" hangingPunct="1">
              <a:spcBef>
                <a:spcPct val="20000"/>
              </a:spcBef>
              <a:buClr>
                <a:schemeClr val="accent3"/>
              </a:buClr>
              <a:buFont typeface="Arial"/>
              <a:buChar char="•"/>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638175" indent="-342900" algn="l" defTabSz="914400" rtl="0" eaLnBrk="1" latinLnBrk="0" hangingPunct="1">
              <a:spcBef>
                <a:spcPct val="20000"/>
              </a:spcBef>
              <a:buClr>
                <a:schemeClr val="accent3"/>
              </a:buClr>
              <a:buFont typeface="Arial"/>
              <a:buChar char="•"/>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922338" indent="-342900" algn="l" defTabSz="914400" rtl="0" eaLnBrk="1" latinLnBrk="0" hangingPunct="1">
              <a:spcBef>
                <a:spcPct val="20000"/>
              </a:spcBef>
              <a:buClr>
                <a:schemeClr val="accent3"/>
              </a:buClr>
              <a:buFont typeface="Arial"/>
              <a:buChar char="•"/>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1189038" indent="-342900" algn="l" defTabSz="914400" rtl="0" eaLnBrk="1" latinLnBrk="0" hangingPunct="1">
              <a:spcBef>
                <a:spcPct val="20000"/>
              </a:spcBef>
              <a:buClr>
                <a:schemeClr val="accent3"/>
              </a:buClr>
              <a:buFont typeface="Arial"/>
              <a:buChar char="•"/>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0"/>
              </a:spcBef>
            </a:pPr>
            <a:r>
              <a:rPr lang="en-US" sz="1600" dirty="0"/>
              <a:t>We are so grateful for all the community participation during our #PASSTurns20 activities. Congratulations to all the contest winners who won swag bags of PASS-themed items!</a:t>
            </a:r>
          </a:p>
          <a:p>
            <a:pPr>
              <a:spcBef>
                <a:spcPts val="0"/>
              </a:spcBef>
            </a:pPr>
            <a:r>
              <a:rPr lang="en-CA" sz="1100" dirty="0"/>
              <a:t> </a:t>
            </a:r>
          </a:p>
          <a:p>
            <a:pPr>
              <a:spcBef>
                <a:spcPts val="0"/>
              </a:spcBef>
            </a:pPr>
            <a:r>
              <a:rPr lang="en-CA" sz="1600" dirty="0"/>
              <a:t>T</a:t>
            </a:r>
            <a:r>
              <a:rPr lang="en-US" sz="1600" dirty="0"/>
              <a:t>he celebrations aren’t over yet  - check out the #PASSturns20 video to see all of the community submitted Happy Birthday messages!</a:t>
            </a:r>
          </a:p>
          <a:p>
            <a:pPr>
              <a:spcBef>
                <a:spcPts val="0"/>
              </a:spcBef>
            </a:pPr>
            <a:endParaRPr lang="en-US" sz="1600" dirty="0"/>
          </a:p>
          <a:p>
            <a:pPr>
              <a:spcBef>
                <a:spcPts val="0"/>
              </a:spcBef>
            </a:pPr>
            <a:endParaRPr lang="en-CA" sz="1600" dirty="0"/>
          </a:p>
          <a:p>
            <a:pPr>
              <a:spcBef>
                <a:spcPts val="0"/>
              </a:spcBef>
            </a:pPr>
            <a:endParaRPr lang="en-US" sz="1600" dirty="0"/>
          </a:p>
        </p:txBody>
      </p:sp>
    </p:spTree>
    <p:extLst>
      <p:ext uri="{BB962C8B-B14F-4D97-AF65-F5344CB8AC3E}">
        <p14:creationId xmlns:p14="http://schemas.microsoft.com/office/powerpoint/2010/main" val="17894739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75036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81C94-8FA5-D045-9448-99F7ED61AB34}"/>
              </a:ext>
            </a:extLst>
          </p:cNvPr>
          <p:cNvSpPr>
            <a:spLocks noGrp="1"/>
          </p:cNvSpPr>
          <p:nvPr>
            <p:ph type="title"/>
          </p:nvPr>
        </p:nvSpPr>
        <p:spPr>
          <a:xfrm>
            <a:off x="312745" y="326904"/>
            <a:ext cx="8481212" cy="614029"/>
          </a:xfrm>
        </p:spPr>
        <p:txBody>
          <a:bodyPr/>
          <a:lstStyle/>
          <a:p>
            <a:r>
              <a:rPr lang="en-US" sz="3200" dirty="0"/>
              <a:t>PASS Summit 2019</a:t>
            </a:r>
            <a:br>
              <a:rPr lang="en-US" dirty="0"/>
            </a:br>
            <a:r>
              <a:rPr lang="en-US" sz="2000" b="1" dirty="0">
                <a:solidFill>
                  <a:schemeClr val="accent2"/>
                </a:solidFill>
                <a:latin typeface="Segoe UI Semibold" panose="020B0502040204020203" pitchFamily="34" charset="0"/>
                <a:cs typeface="Segoe UI Semibold" panose="020B0502040204020203" pitchFamily="34" charset="0"/>
              </a:rPr>
              <a:t>Pre-Conference Sessions Released!</a:t>
            </a:r>
            <a:endParaRPr lang="en-US" sz="2000" dirty="0"/>
          </a:p>
        </p:txBody>
      </p:sp>
      <p:sp>
        <p:nvSpPr>
          <p:cNvPr id="4" name="Text Placeholder 3">
            <a:extLst>
              <a:ext uri="{FF2B5EF4-FFF2-40B4-BE49-F238E27FC236}">
                <a16:creationId xmlns:a16="http://schemas.microsoft.com/office/drawing/2014/main" id="{B4E45598-B057-614A-93FA-D203DEB22107}"/>
              </a:ext>
            </a:extLst>
          </p:cNvPr>
          <p:cNvSpPr>
            <a:spLocks noGrp="1"/>
          </p:cNvSpPr>
          <p:nvPr>
            <p:ph type="body" sz="quarter" idx="21"/>
          </p:nvPr>
        </p:nvSpPr>
        <p:spPr>
          <a:xfrm>
            <a:off x="312746" y="1634667"/>
            <a:ext cx="6368905" cy="2180652"/>
          </a:xfrm>
        </p:spPr>
        <p:txBody>
          <a:bodyPr/>
          <a:lstStyle/>
          <a:p>
            <a:pPr>
              <a:spcBef>
                <a:spcPts val="0"/>
              </a:spcBef>
            </a:pPr>
            <a:r>
              <a:rPr lang="en-US" sz="1600" dirty="0"/>
              <a:t>Join our top-rated, expert pre-conference speakers as they deliver innovative content to propel your learning and grow your skills.</a:t>
            </a:r>
          </a:p>
          <a:p>
            <a:pPr marL="285750" indent="-285750">
              <a:spcBef>
                <a:spcPts val="0"/>
              </a:spcBef>
              <a:buFont typeface="Arial" panose="020B0604020202020204" pitchFamily="34" charset="0"/>
              <a:buChar char="•"/>
            </a:pPr>
            <a:r>
              <a:rPr lang="en-US" sz="1600" b="1" dirty="0"/>
              <a:t>Advanced Virtual SQL Server Performance </a:t>
            </a:r>
            <a:r>
              <a:rPr lang="en-US" sz="1600" dirty="0"/>
              <a:t>with David Klee</a:t>
            </a:r>
          </a:p>
          <a:p>
            <a:pPr marL="285750" indent="-285750">
              <a:spcBef>
                <a:spcPts val="0"/>
              </a:spcBef>
              <a:buFont typeface="Arial" panose="020B0604020202020204" pitchFamily="34" charset="0"/>
              <a:buChar char="•"/>
            </a:pPr>
            <a:r>
              <a:rPr lang="en-US" sz="1600" b="1" dirty="0"/>
              <a:t>AI and Power BI: The Realm of the Impossible </a:t>
            </a:r>
            <a:r>
              <a:rPr lang="en-US" sz="1600" dirty="0"/>
              <a:t>with Leila Etaati</a:t>
            </a:r>
          </a:p>
          <a:p>
            <a:pPr marL="285750" indent="-285750">
              <a:spcBef>
                <a:spcPts val="0"/>
              </a:spcBef>
              <a:buFont typeface="Arial" panose="020B0604020202020204" pitchFamily="34" charset="0"/>
              <a:buChar char="•"/>
            </a:pPr>
            <a:r>
              <a:rPr lang="en-US" sz="1600" b="1" dirty="0"/>
              <a:t>Move a Successful Legacy On-Premise OLTP SQL Server Database to Azure </a:t>
            </a:r>
            <a:r>
              <a:rPr lang="en-US" sz="1600" dirty="0"/>
              <a:t>with Ike Ellis</a:t>
            </a:r>
          </a:p>
          <a:p>
            <a:pPr marL="285750" indent="-285750">
              <a:spcBef>
                <a:spcPts val="0"/>
              </a:spcBef>
              <a:buFont typeface="Arial" panose="020B0604020202020204" pitchFamily="34" charset="0"/>
              <a:buChar char="•"/>
            </a:pPr>
            <a:r>
              <a:rPr lang="en-US" sz="1600" b="1" dirty="0"/>
              <a:t>The SQL Server 2019 Workshop </a:t>
            </a:r>
            <a:r>
              <a:rPr lang="en-US" sz="1600" dirty="0"/>
              <a:t>with Bob Ward</a:t>
            </a:r>
          </a:p>
          <a:p>
            <a:pPr marL="285750" indent="-285750">
              <a:spcBef>
                <a:spcPts val="0"/>
              </a:spcBef>
              <a:buFont typeface="Arial" panose="020B0604020202020204" pitchFamily="34" charset="0"/>
              <a:buChar char="•"/>
            </a:pPr>
            <a:r>
              <a:rPr lang="en-US" sz="1600" dirty="0"/>
              <a:t>And more!</a:t>
            </a:r>
          </a:p>
          <a:p>
            <a:pPr>
              <a:spcBef>
                <a:spcPts val="0"/>
              </a:spcBef>
            </a:pPr>
            <a:endParaRPr lang="en-US" sz="1600" dirty="0"/>
          </a:p>
        </p:txBody>
      </p:sp>
      <p:sp>
        <p:nvSpPr>
          <p:cNvPr id="12" name="Rectangle 11">
            <a:extLst>
              <a:ext uri="{FF2B5EF4-FFF2-40B4-BE49-F238E27FC236}">
                <a16:creationId xmlns:a16="http://schemas.microsoft.com/office/drawing/2014/main" id="{82E85DD6-2A60-4A2D-8735-36E5994D338B}"/>
              </a:ext>
            </a:extLst>
          </p:cNvPr>
          <p:cNvSpPr/>
          <p:nvPr/>
        </p:nvSpPr>
        <p:spPr>
          <a:xfrm>
            <a:off x="1365264" y="4288495"/>
            <a:ext cx="6559720" cy="584775"/>
          </a:xfrm>
          <a:prstGeom prst="rect">
            <a:avLst/>
          </a:prstGeom>
        </p:spPr>
        <p:txBody>
          <a:bodyPr wrap="square">
            <a:spAutoFit/>
          </a:bodyPr>
          <a:lstStyle/>
          <a:p>
            <a:r>
              <a:rPr lang="en-CA" sz="1600" b="1" dirty="0"/>
              <a:t>Stay tuned for full details on Tuesday, April 16, 2019!</a:t>
            </a:r>
          </a:p>
          <a:p>
            <a:r>
              <a:rPr lang="en-US" sz="1600" dirty="0"/>
              <a:t>pass.org/summit/2019/Learn/Pre-ConferenceSessions.aspx</a:t>
            </a:r>
            <a:endParaRPr lang="en-CA" sz="1600" dirty="0"/>
          </a:p>
        </p:txBody>
      </p:sp>
      <p:pic>
        <p:nvPicPr>
          <p:cNvPr id="7" name="Picture 6">
            <a:extLst>
              <a:ext uri="{FF2B5EF4-FFF2-40B4-BE49-F238E27FC236}">
                <a16:creationId xmlns:a16="http://schemas.microsoft.com/office/drawing/2014/main" id="{0B11E75A-664F-4090-B65F-3D8605D4928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81603" y="13470"/>
            <a:ext cx="1886049" cy="1886049"/>
          </a:xfrm>
          <a:prstGeom prst="rect">
            <a:avLst/>
          </a:prstGeom>
        </p:spPr>
      </p:pic>
      <p:pic>
        <p:nvPicPr>
          <p:cNvPr id="9" name="Picture 8">
            <a:extLst>
              <a:ext uri="{FF2B5EF4-FFF2-40B4-BE49-F238E27FC236}">
                <a16:creationId xmlns:a16="http://schemas.microsoft.com/office/drawing/2014/main" id="{925339B8-4513-4AFF-BAA1-91A1D75293E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8195" y="3853754"/>
            <a:ext cx="1013950" cy="1013950"/>
          </a:xfrm>
          <a:prstGeom prst="rect">
            <a:avLst/>
          </a:prstGeom>
        </p:spPr>
      </p:pic>
    </p:spTree>
    <p:extLst>
      <p:ext uri="{BB962C8B-B14F-4D97-AF65-F5344CB8AC3E}">
        <p14:creationId xmlns:p14="http://schemas.microsoft.com/office/powerpoint/2010/main" val="6127972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https://www.pass.org/Portals/0/adam/Content/a6lmXJu-UEuKli0heqbUkw/BackgroundImage/CRANE_FINAL.png">
            <a:extLst>
              <a:ext uri="{FF2B5EF4-FFF2-40B4-BE49-F238E27FC236}">
                <a16:creationId xmlns:a16="http://schemas.microsoft.com/office/drawing/2014/main" id="{9189C3BD-25E3-43BD-B654-5BD8AAD596D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25286"/>
            <a:ext cx="9144000" cy="272891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421EDBCB-0DCA-4E37-91E7-7D989E571A62}"/>
              </a:ext>
            </a:extLst>
          </p:cNvPr>
          <p:cNvSpPr/>
          <p:nvPr/>
        </p:nvSpPr>
        <p:spPr>
          <a:xfrm>
            <a:off x="-1" y="2088048"/>
            <a:ext cx="9144001" cy="3055451"/>
          </a:xfrm>
          <a:prstGeom prst="rect">
            <a:avLst/>
          </a:prstGeom>
          <a:gradFill>
            <a:gsLst>
              <a:gs pos="14000">
                <a:srgbClr val="000014"/>
              </a:gs>
              <a:gs pos="0">
                <a:srgbClr val="00001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081C94-8FA5-D045-9448-99F7ED61AB34}"/>
              </a:ext>
            </a:extLst>
          </p:cNvPr>
          <p:cNvSpPr>
            <a:spLocks noGrp="1"/>
          </p:cNvSpPr>
          <p:nvPr>
            <p:ph type="title"/>
          </p:nvPr>
        </p:nvSpPr>
        <p:spPr>
          <a:xfrm>
            <a:off x="312745" y="700655"/>
            <a:ext cx="8481212" cy="614029"/>
          </a:xfrm>
        </p:spPr>
        <p:txBody>
          <a:bodyPr/>
          <a:lstStyle/>
          <a:p>
            <a:r>
              <a:rPr lang="en-US" sz="2400" dirty="0">
                <a:solidFill>
                  <a:schemeClr val="bg2"/>
                </a:solidFill>
              </a:rPr>
              <a:t>It’s SQL Server Migration Season</a:t>
            </a:r>
            <a:endParaRPr lang="en-US" sz="1600" dirty="0">
              <a:solidFill>
                <a:schemeClr val="bg2"/>
              </a:solidFill>
            </a:endParaRPr>
          </a:p>
        </p:txBody>
      </p:sp>
      <p:sp>
        <p:nvSpPr>
          <p:cNvPr id="4" name="Text Placeholder 3">
            <a:extLst>
              <a:ext uri="{FF2B5EF4-FFF2-40B4-BE49-F238E27FC236}">
                <a16:creationId xmlns:a16="http://schemas.microsoft.com/office/drawing/2014/main" id="{B4E45598-B057-614A-93FA-D203DEB22107}"/>
              </a:ext>
            </a:extLst>
          </p:cNvPr>
          <p:cNvSpPr>
            <a:spLocks noGrp="1"/>
          </p:cNvSpPr>
          <p:nvPr>
            <p:ph type="body" sz="quarter" idx="21"/>
          </p:nvPr>
        </p:nvSpPr>
        <p:spPr>
          <a:xfrm>
            <a:off x="312742" y="1339170"/>
            <a:ext cx="4773605" cy="1061938"/>
          </a:xfrm>
        </p:spPr>
        <p:txBody>
          <a:bodyPr/>
          <a:lstStyle/>
          <a:p>
            <a:pPr>
              <a:spcBef>
                <a:spcPts val="0"/>
              </a:spcBef>
            </a:pPr>
            <a:r>
              <a:rPr lang="en-US" sz="1600" dirty="0">
                <a:solidFill>
                  <a:schemeClr val="bg2"/>
                </a:solidFill>
              </a:rPr>
              <a:t>End of support for SQL Server 2008 is fast approaching so it’s time to take flight and build your migration plan.</a:t>
            </a:r>
          </a:p>
          <a:p>
            <a:pPr>
              <a:spcBef>
                <a:spcPts val="0"/>
              </a:spcBef>
            </a:pPr>
            <a:endParaRPr lang="en-CA" sz="1600" dirty="0">
              <a:solidFill>
                <a:schemeClr val="bg2"/>
              </a:solidFill>
            </a:endParaRPr>
          </a:p>
          <a:p>
            <a:pPr>
              <a:spcBef>
                <a:spcPts val="0"/>
              </a:spcBef>
            </a:pPr>
            <a:endParaRPr lang="en-US" sz="1600" dirty="0">
              <a:solidFill>
                <a:schemeClr val="bg2"/>
              </a:solidFill>
            </a:endParaRPr>
          </a:p>
        </p:txBody>
      </p:sp>
      <p:sp>
        <p:nvSpPr>
          <p:cNvPr id="12" name="Rectangle 11">
            <a:extLst>
              <a:ext uri="{FF2B5EF4-FFF2-40B4-BE49-F238E27FC236}">
                <a16:creationId xmlns:a16="http://schemas.microsoft.com/office/drawing/2014/main" id="{82E85DD6-2A60-4A2D-8735-36E5994D338B}"/>
              </a:ext>
            </a:extLst>
          </p:cNvPr>
          <p:cNvSpPr/>
          <p:nvPr/>
        </p:nvSpPr>
        <p:spPr>
          <a:xfrm>
            <a:off x="1365264" y="4288495"/>
            <a:ext cx="6559720" cy="584775"/>
          </a:xfrm>
          <a:prstGeom prst="rect">
            <a:avLst/>
          </a:prstGeom>
        </p:spPr>
        <p:txBody>
          <a:bodyPr wrap="square">
            <a:spAutoFit/>
          </a:bodyPr>
          <a:lstStyle/>
          <a:p>
            <a:r>
              <a:rPr lang="en-CA" sz="1600" b="1" dirty="0">
                <a:solidFill>
                  <a:schemeClr val="bg2"/>
                </a:solidFill>
              </a:rPr>
              <a:t>Register Now</a:t>
            </a:r>
          </a:p>
          <a:p>
            <a:r>
              <a:rPr lang="en-US" sz="1600" dirty="0">
                <a:solidFill>
                  <a:schemeClr val="bg2"/>
                </a:solidFill>
              </a:rPr>
              <a:t>pass.org/marathon/2019/eosreadiness/About.aspx</a:t>
            </a:r>
            <a:endParaRPr lang="en-CA" sz="1600" dirty="0">
              <a:solidFill>
                <a:schemeClr val="bg2"/>
              </a:solidFill>
            </a:endParaRPr>
          </a:p>
        </p:txBody>
      </p:sp>
      <p:pic>
        <p:nvPicPr>
          <p:cNvPr id="1026" name="Picture 2" descr="https://www.pass.org/Portals/0/adam/Content/a6lmXJu-UEuKli0heqbUkw/Logo2/Intel_Logo-1.png">
            <a:extLst>
              <a:ext uri="{FF2B5EF4-FFF2-40B4-BE49-F238E27FC236}">
                <a16:creationId xmlns:a16="http://schemas.microsoft.com/office/drawing/2014/main" id="{AA432BB1-DD3F-40CC-8845-0CA532EC02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5814" y="129550"/>
            <a:ext cx="862148" cy="57110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www.pass.org/Portals/0/adam/Content/a6lmXJu-UEuKli0heqbUkw/Logo1/MSFT_logo_c_C-Wht-1.png">
            <a:extLst>
              <a:ext uri="{FF2B5EF4-FFF2-40B4-BE49-F238E27FC236}">
                <a16:creationId xmlns:a16="http://schemas.microsoft.com/office/drawing/2014/main" id="{1E476530-5CD6-4240-957E-8A8900CDE2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2745" y="239422"/>
            <a:ext cx="1510325" cy="326384"/>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58B5BC4E-EA2B-4F2B-BFEF-2643083713E9}"/>
              </a:ext>
            </a:extLst>
          </p:cNvPr>
          <p:cNvSpPr/>
          <p:nvPr/>
        </p:nvSpPr>
        <p:spPr>
          <a:xfrm>
            <a:off x="312741" y="2211798"/>
            <a:ext cx="8716957" cy="1508105"/>
          </a:xfrm>
          <a:prstGeom prst="rect">
            <a:avLst/>
          </a:prstGeom>
        </p:spPr>
        <p:txBody>
          <a:bodyPr wrap="square">
            <a:spAutoFit/>
          </a:bodyPr>
          <a:lstStyle/>
          <a:p>
            <a:pPr>
              <a:spcBef>
                <a:spcPts val="0"/>
              </a:spcBef>
            </a:pPr>
            <a:r>
              <a:rPr lang="en-US" sz="1600" dirty="0">
                <a:solidFill>
                  <a:schemeClr val="bg2"/>
                </a:solidFill>
              </a:rPr>
              <a:t>To guide you through this journey, PASS, Microsoft, and Intel have teamed up for a series of expert-led events, giving you all the tools you need to get to your final destination – a modern data platform.</a:t>
            </a:r>
          </a:p>
          <a:p>
            <a:pPr>
              <a:spcBef>
                <a:spcPts val="0"/>
              </a:spcBef>
            </a:pPr>
            <a:r>
              <a:rPr lang="en-CA" sz="1100" dirty="0">
                <a:solidFill>
                  <a:schemeClr val="bg2"/>
                </a:solidFill>
              </a:rPr>
              <a:t> </a:t>
            </a:r>
            <a:endParaRPr lang="en-US" sz="1100" dirty="0">
              <a:solidFill>
                <a:schemeClr val="bg2"/>
              </a:solidFill>
            </a:endParaRPr>
          </a:p>
          <a:p>
            <a:pPr>
              <a:spcBef>
                <a:spcPts val="0"/>
              </a:spcBef>
            </a:pPr>
            <a:r>
              <a:rPr lang="en-US" sz="1600" dirty="0">
                <a:solidFill>
                  <a:schemeClr val="bg2"/>
                </a:solidFill>
              </a:rPr>
              <a:t>Get started today </a:t>
            </a:r>
            <a:r>
              <a:rPr lang="en-US" sz="1600">
                <a:solidFill>
                  <a:schemeClr val="bg2"/>
                </a:solidFill>
              </a:rPr>
              <a:t>by registering </a:t>
            </a:r>
            <a:r>
              <a:rPr lang="en-US" sz="1600" dirty="0">
                <a:solidFill>
                  <a:schemeClr val="bg2"/>
                </a:solidFill>
              </a:rPr>
              <a:t>for our upcoming </a:t>
            </a:r>
            <a:r>
              <a:rPr lang="en-US" sz="1600" b="1" dirty="0">
                <a:solidFill>
                  <a:schemeClr val="bg2"/>
                </a:solidFill>
              </a:rPr>
              <a:t>PASS Marathon: Modernizing Your Data Platform</a:t>
            </a:r>
            <a:r>
              <a:rPr lang="en-US" sz="1600" dirty="0">
                <a:solidFill>
                  <a:schemeClr val="bg2"/>
                </a:solidFill>
              </a:rPr>
              <a:t> event on May 9.</a:t>
            </a:r>
            <a:endParaRPr lang="en-CA" sz="1600" dirty="0">
              <a:solidFill>
                <a:schemeClr val="bg2"/>
              </a:solidFill>
            </a:endParaRPr>
          </a:p>
        </p:txBody>
      </p:sp>
      <p:pic>
        <p:nvPicPr>
          <p:cNvPr id="18" name="Picture 17">
            <a:extLst>
              <a:ext uri="{FF2B5EF4-FFF2-40B4-BE49-F238E27FC236}">
                <a16:creationId xmlns:a16="http://schemas.microsoft.com/office/drawing/2014/main" id="{A64701E1-36C5-46DD-AA9C-B91E626689F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78823" y="3886200"/>
            <a:ext cx="987070" cy="987070"/>
          </a:xfrm>
          <a:prstGeom prst="rect">
            <a:avLst/>
          </a:prstGeom>
        </p:spPr>
      </p:pic>
    </p:spTree>
    <p:extLst>
      <p:ext uri="{BB962C8B-B14F-4D97-AF65-F5344CB8AC3E}">
        <p14:creationId xmlns:p14="http://schemas.microsoft.com/office/powerpoint/2010/main" val="25480424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D3463F3F-102E-FF4F-9516-1FE784A82492}"/>
              </a:ext>
            </a:extLst>
          </p:cNvPr>
          <p:cNvGraphicFramePr>
            <a:graphicFrameLocks noGrp="1"/>
          </p:cNvGraphicFramePr>
          <p:nvPr>
            <p:extLst>
              <p:ext uri="{D42A27DB-BD31-4B8C-83A1-F6EECF244321}">
                <p14:modId xmlns:p14="http://schemas.microsoft.com/office/powerpoint/2010/main" val="2321088287"/>
              </p:ext>
            </p:extLst>
          </p:nvPr>
        </p:nvGraphicFramePr>
        <p:xfrm>
          <a:off x="377039" y="1864743"/>
          <a:ext cx="8359615" cy="2706644"/>
        </p:xfrm>
        <a:graphic>
          <a:graphicData uri="http://schemas.openxmlformats.org/drawingml/2006/table">
            <a:tbl>
              <a:tblPr firstRow="1" bandRow="1">
                <a:tableStyleId>{2D5ABB26-0587-4C30-8999-92F81FD0307C}</a:tableStyleId>
              </a:tblPr>
              <a:tblGrid>
                <a:gridCol w="1419104">
                  <a:extLst>
                    <a:ext uri="{9D8B030D-6E8A-4147-A177-3AD203B41FA5}">
                      <a16:colId xmlns:a16="http://schemas.microsoft.com/office/drawing/2014/main" val="3310045158"/>
                    </a:ext>
                  </a:extLst>
                </a:gridCol>
                <a:gridCol w="1338943">
                  <a:extLst>
                    <a:ext uri="{9D8B030D-6E8A-4147-A177-3AD203B41FA5}">
                      <a16:colId xmlns:a16="http://schemas.microsoft.com/office/drawing/2014/main" val="558346684"/>
                    </a:ext>
                  </a:extLst>
                </a:gridCol>
                <a:gridCol w="1528354">
                  <a:extLst>
                    <a:ext uri="{9D8B030D-6E8A-4147-A177-3AD203B41FA5}">
                      <a16:colId xmlns:a16="http://schemas.microsoft.com/office/drawing/2014/main" val="471058550"/>
                    </a:ext>
                  </a:extLst>
                </a:gridCol>
                <a:gridCol w="2401291">
                  <a:extLst>
                    <a:ext uri="{9D8B030D-6E8A-4147-A177-3AD203B41FA5}">
                      <a16:colId xmlns:a16="http://schemas.microsoft.com/office/drawing/2014/main" val="1141679886"/>
                    </a:ext>
                  </a:extLst>
                </a:gridCol>
                <a:gridCol w="1671923">
                  <a:extLst>
                    <a:ext uri="{9D8B030D-6E8A-4147-A177-3AD203B41FA5}">
                      <a16:colId xmlns:a16="http://schemas.microsoft.com/office/drawing/2014/main" val="2515376323"/>
                    </a:ext>
                  </a:extLst>
                </a:gridCol>
              </a:tblGrid>
              <a:tr h="375537">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cs typeface="Segoe UI Semibold" panose="020B0502040204020203" pitchFamily="34" charset="0"/>
                        </a:rPr>
                        <a:t>Virtual Group </a:t>
                      </a:r>
                    </a:p>
                  </a:txBody>
                  <a:tcPr anchor="ctr">
                    <a:lnL>
                      <a:noFill/>
                    </a:lnL>
                    <a:lnR w="12700" cap="flat" cmpd="sng" algn="ctr">
                      <a:noFill/>
                      <a:prstDash val="solid"/>
                      <a:round/>
                      <a:headEnd type="none" w="med" len="med"/>
                      <a:tailEnd type="none" w="med" len="med"/>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cs typeface="Segoe UI Semibold" panose="020B0502040204020203" pitchFamily="34" charset="0"/>
                        </a:rPr>
                        <a:t>Meeting Date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ea typeface="+mn-ea"/>
                          <a:cs typeface="Segoe UI Semibold" panose="020B0502040204020203" pitchFamily="34" charset="0"/>
                        </a:rPr>
                        <a:t>Time</a:t>
                      </a:r>
                    </a:p>
                  </a:txBody>
                  <a:tcPr anchor="ctr">
                    <a:lnL w="12700" cap="flat" cmpd="sng" algn="ctr">
                      <a:noFill/>
                      <a:prstDash val="solid"/>
                      <a:round/>
                      <a:headEnd type="none" w="med" len="med"/>
                      <a:tailEnd type="none" w="med" len="med"/>
                    </a:lnL>
                    <a:lnR>
                      <a:noFill/>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ea typeface="+mn-ea"/>
                          <a:cs typeface="Segoe UI Semibold" panose="020B0502040204020203" pitchFamily="34" charset="0"/>
                        </a:rPr>
                        <a:t>Topic</a:t>
                      </a:r>
                    </a:p>
                  </a:txBody>
                  <a:tcPr anchor="ctr">
                    <a:lnL w="12700" cap="flat" cmpd="sng" algn="ctr">
                      <a:noFill/>
                      <a:prstDash val="solid"/>
                      <a:round/>
                      <a:headEnd type="none" w="med" len="med"/>
                      <a:tailEnd type="none" w="med" len="med"/>
                    </a:lnL>
                    <a:lnR>
                      <a:noFill/>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ea typeface="+mn-ea"/>
                          <a:cs typeface="Segoe UI Semibold" panose="020B0502040204020203" pitchFamily="34" charset="0"/>
                        </a:rPr>
                        <a:t>Website</a:t>
                      </a:r>
                    </a:p>
                  </a:txBody>
                  <a:tcPr anchor="ctr">
                    <a:lnL w="12700" cap="flat" cmpd="sng" algn="ctr">
                      <a:noFill/>
                      <a:prstDash val="solid"/>
                      <a:round/>
                      <a:headEnd type="none" w="med" len="med"/>
                      <a:tailEnd type="none" w="med" len="med"/>
                    </a:lnL>
                    <a:lnR>
                      <a:noFill/>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71227163"/>
                  </a:ext>
                </a:extLst>
              </a:tr>
              <a:tr h="609940">
                <a:tc>
                  <a:txBody>
                    <a:bodyPr/>
                    <a:lstStyle/>
                    <a:p>
                      <a:pPr algn="ctr" rtl="0" fontAlgn="ctr"/>
                      <a:r>
                        <a:rPr lang="en-CA" sz="1000" b="0" i="0" u="none" strike="noStrike" dirty="0">
                          <a:solidFill>
                            <a:srgbClr val="000000"/>
                          </a:solidFill>
                          <a:effectLst/>
                          <a:latin typeface="+mn-lt"/>
                        </a:rPr>
                        <a:t>DevOps</a:t>
                      </a:r>
                    </a:p>
                  </a:txBody>
                  <a:tcPr marL="9525" marR="9525" marT="9525" marB="0" anchor="ctr">
                    <a:lnL>
                      <a:noFill/>
                    </a:lnL>
                    <a:lnR w="12700" cap="flat" cmpd="sng" algn="ctr">
                      <a:no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n-lt"/>
                        </a:rPr>
                        <a:t>Apr 23, 2019</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n-lt"/>
                        </a:rPr>
                        <a:t>19:00 – 21:00 (UTC)</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000" b="1" i="0" u="none" strike="noStrike" dirty="0">
                          <a:solidFill>
                            <a:schemeClr val="accent2"/>
                          </a:solidFill>
                          <a:effectLst/>
                          <a:latin typeface="+mn-lt"/>
                        </a:rPr>
                        <a:t>How to Overcome the Top Blockers for Implementing Database DevOps</a:t>
                      </a:r>
                    </a:p>
                    <a:p>
                      <a:pPr algn="ctr" rtl="0" fontAlgn="ctr"/>
                      <a:r>
                        <a:rPr lang="en-US" sz="1000" b="1" i="0" u="none" strike="noStrike" dirty="0">
                          <a:solidFill>
                            <a:schemeClr val="accent2"/>
                          </a:solidFill>
                          <a:effectLst/>
                          <a:latin typeface="+mn-lt"/>
                        </a:rPr>
                        <a:t> - Kendra Little</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b"/>
                      <a:r>
                        <a:rPr lang="en-CA" sz="1000" b="0" i="0" u="none" strike="noStrike" dirty="0" err="1">
                          <a:effectLst/>
                          <a:latin typeface="+mn-lt"/>
                        </a:rPr>
                        <a:t>infrastructurevc.pass.org</a:t>
                      </a:r>
                      <a:endParaRPr lang="en-CA" sz="1000" b="0" i="0" u="none" strike="noStrike" dirty="0">
                        <a:effectLst/>
                        <a:latin typeface="+mn-lt"/>
                      </a:endParaRPr>
                    </a:p>
                  </a:txBody>
                  <a:tcPr marL="9525" marR="9525" marT="9525" marB="0" anchor="ctr">
                    <a:lnL w="1270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41708328"/>
                  </a:ext>
                </a:extLst>
              </a:tr>
              <a:tr h="598374">
                <a:tc>
                  <a:txBody>
                    <a:bodyPr/>
                    <a:lstStyle/>
                    <a:p>
                      <a:pPr algn="ctr" rtl="0" fontAlgn="ctr"/>
                      <a:r>
                        <a:rPr lang="en-CA" sz="1000" b="0" i="0" u="none" strike="noStrike">
                          <a:solidFill>
                            <a:srgbClr val="000000"/>
                          </a:solidFill>
                          <a:effectLst/>
                          <a:latin typeface="+mn-lt"/>
                        </a:rPr>
                        <a:t>Database Administration</a:t>
                      </a:r>
                    </a:p>
                  </a:txBody>
                  <a:tcPr marL="9525" marR="9525" marT="9525" marB="0" anchor="ctr">
                    <a:lnL>
                      <a:noFill/>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n-lt"/>
                        </a:rPr>
                        <a:t>Apr 24, 2019</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n-lt"/>
                        </a:rPr>
                        <a:t>16:00 – 17:00 (UTC)</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000" b="0" i="0" u="none" strike="noStrike" dirty="0">
                          <a:solidFill>
                            <a:srgbClr val="000000"/>
                          </a:solidFill>
                          <a:effectLst/>
                          <a:latin typeface="+mn-lt"/>
                        </a:rPr>
                        <a:t>Azure SQL Database-How to keep your business running when disaster strikes?</a:t>
                      </a:r>
                    </a:p>
                    <a:p>
                      <a:pPr algn="ctr" rtl="0" fontAlgn="ctr"/>
                      <a:r>
                        <a:rPr lang="en-US" sz="1000" b="0" i="0" u="none" strike="noStrike" dirty="0">
                          <a:solidFill>
                            <a:srgbClr val="000000"/>
                          </a:solidFill>
                          <a:effectLst/>
                          <a:latin typeface="+mn-lt"/>
                        </a:rPr>
                        <a:t> - Taiob Ali</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b"/>
                      <a:r>
                        <a:rPr lang="en-CA" sz="1000" b="0" i="0" u="none" strike="noStrike">
                          <a:effectLst/>
                          <a:latin typeface="+mn-lt"/>
                        </a:rPr>
                        <a:t>dba.pass.org</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44979037"/>
                  </a:ext>
                </a:extLst>
              </a:tr>
              <a:tr h="520473">
                <a:tc>
                  <a:txBody>
                    <a:bodyPr/>
                    <a:lstStyle/>
                    <a:p>
                      <a:pPr algn="ctr" rtl="0" fontAlgn="ctr"/>
                      <a:r>
                        <a:rPr lang="en-CA" sz="1000" b="0" i="0" u="none" strike="noStrike">
                          <a:solidFill>
                            <a:srgbClr val="000000"/>
                          </a:solidFill>
                          <a:effectLst/>
                          <a:latin typeface="+mn-lt"/>
                        </a:rPr>
                        <a:t>Professional Development</a:t>
                      </a:r>
                    </a:p>
                  </a:txBody>
                  <a:tcPr marL="9525" marR="9525" marT="9525" marB="0" anchor="ctr">
                    <a:lnL>
                      <a:noFill/>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n-lt"/>
                        </a:rPr>
                        <a:t>Apr 24, 2019</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n-lt"/>
                        </a:rPr>
                        <a:t>17:00 – 18:00 (UTC)</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000" b="0" i="0" u="none" strike="noStrike" dirty="0">
                          <a:solidFill>
                            <a:srgbClr val="000000"/>
                          </a:solidFill>
                          <a:effectLst/>
                          <a:latin typeface="+mn-lt"/>
                        </a:rPr>
                        <a:t>Building Trust In Teams</a:t>
                      </a:r>
                    </a:p>
                    <a:p>
                      <a:pPr algn="ctr" rtl="0" fontAlgn="ctr"/>
                      <a:r>
                        <a:rPr lang="en-US" sz="1000" b="0" i="0" u="none" strike="noStrike" dirty="0">
                          <a:solidFill>
                            <a:srgbClr val="000000"/>
                          </a:solidFill>
                          <a:effectLst/>
                          <a:latin typeface="+mn-lt"/>
                        </a:rPr>
                        <a:t> - Richard Campbell</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b"/>
                      <a:r>
                        <a:rPr lang="en-CA" sz="1000" b="0" i="0" u="none" strike="noStrike" dirty="0" err="1">
                          <a:effectLst/>
                          <a:latin typeface="+mn-lt"/>
                        </a:rPr>
                        <a:t>professionaldevelopment</a:t>
                      </a:r>
                      <a:r>
                        <a:rPr lang="en-CA" sz="1000" b="0" i="0" u="none" strike="noStrike" dirty="0">
                          <a:effectLst/>
                          <a:latin typeface="+mn-lt"/>
                        </a:rPr>
                        <a:t>.</a:t>
                      </a:r>
                    </a:p>
                    <a:p>
                      <a:pPr algn="ctr" fontAlgn="b"/>
                      <a:r>
                        <a:rPr lang="en-CA" sz="1000" b="0" i="0" u="none" strike="noStrike" dirty="0">
                          <a:effectLst/>
                          <a:latin typeface="+mn-lt"/>
                        </a:rPr>
                        <a:t>pass.org</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63641488"/>
                  </a:ext>
                </a:extLst>
              </a:tr>
              <a:tr h="602320">
                <a:tc>
                  <a:txBody>
                    <a:bodyPr/>
                    <a:lstStyle/>
                    <a:p>
                      <a:pPr algn="ctr" rtl="0" fontAlgn="ctr"/>
                      <a:r>
                        <a:rPr lang="en-CA" sz="1000" b="0" i="0" u="none" strike="noStrike">
                          <a:solidFill>
                            <a:srgbClr val="000000"/>
                          </a:solidFill>
                          <a:effectLst/>
                          <a:latin typeface="+mn-lt"/>
                        </a:rPr>
                        <a:t>Cloud</a:t>
                      </a:r>
                    </a:p>
                  </a:txBody>
                  <a:tcPr marL="9525" marR="9525" marT="9525" marB="0" anchor="ctr">
                    <a:lnL>
                      <a:noFill/>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n-lt"/>
                        </a:rPr>
                        <a:t>Apr 25, 2019</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n-lt"/>
                        </a:rPr>
                        <a:t>17:00 – 18:00 (UTC)</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000" b="0" i="0" u="none" strike="noStrike">
                          <a:solidFill>
                            <a:srgbClr val="000000"/>
                          </a:solidFill>
                          <a:effectLst/>
                          <a:latin typeface="+mn-lt"/>
                        </a:rPr>
                        <a:t>Azure Data Factory V2 - Kevin Wilkie</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b"/>
                      <a:r>
                        <a:rPr lang="en-CA" sz="1000" b="0" i="0" u="none" strike="noStrike" dirty="0">
                          <a:effectLst/>
                          <a:latin typeface="+mn-lt"/>
                        </a:rPr>
                        <a:t>cloud.pass.org</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38486461"/>
                  </a:ext>
                </a:extLst>
              </a:tr>
            </a:tbl>
          </a:graphicData>
        </a:graphic>
      </p:graphicFrame>
      <p:sp>
        <p:nvSpPr>
          <p:cNvPr id="2" name="Title 1">
            <a:extLst>
              <a:ext uri="{FF2B5EF4-FFF2-40B4-BE49-F238E27FC236}">
                <a16:creationId xmlns:a16="http://schemas.microsoft.com/office/drawing/2014/main" id="{8488993E-B698-574E-989E-0E488C5EB501}"/>
              </a:ext>
            </a:extLst>
          </p:cNvPr>
          <p:cNvSpPr>
            <a:spLocks noGrp="1"/>
          </p:cNvSpPr>
          <p:nvPr>
            <p:ph type="title"/>
          </p:nvPr>
        </p:nvSpPr>
        <p:spPr/>
        <p:txBody>
          <a:bodyPr/>
          <a:lstStyle/>
          <a:p>
            <a:r>
              <a:rPr lang="en-US" sz="3200" dirty="0"/>
              <a:t>Upcoming Virtual Group Webinars</a:t>
            </a:r>
          </a:p>
        </p:txBody>
      </p:sp>
      <p:pic>
        <p:nvPicPr>
          <p:cNvPr id="5" name="Picture 4">
            <a:extLst>
              <a:ext uri="{FF2B5EF4-FFF2-40B4-BE49-F238E27FC236}">
                <a16:creationId xmlns:a16="http://schemas.microsoft.com/office/drawing/2014/main" id="{9497EDD4-C778-4E59-8D8E-98D099F6606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08669" y="-32655"/>
            <a:ext cx="1673230" cy="1675461"/>
          </a:xfrm>
          <a:prstGeom prst="rect">
            <a:avLst/>
          </a:prstGeom>
        </p:spPr>
      </p:pic>
    </p:spTree>
    <p:extLst>
      <p:ext uri="{BB962C8B-B14F-4D97-AF65-F5344CB8AC3E}">
        <p14:creationId xmlns:p14="http://schemas.microsoft.com/office/powerpoint/2010/main" val="15723000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D3463F3F-102E-FF4F-9516-1FE784A82492}"/>
              </a:ext>
            </a:extLst>
          </p:cNvPr>
          <p:cNvGraphicFramePr>
            <a:graphicFrameLocks noGrp="1"/>
          </p:cNvGraphicFramePr>
          <p:nvPr>
            <p:extLst>
              <p:ext uri="{D42A27DB-BD31-4B8C-83A1-F6EECF244321}">
                <p14:modId xmlns:p14="http://schemas.microsoft.com/office/powerpoint/2010/main" val="3651538076"/>
              </p:ext>
            </p:extLst>
          </p:nvPr>
        </p:nvGraphicFramePr>
        <p:xfrm>
          <a:off x="377039" y="1864743"/>
          <a:ext cx="8359615" cy="2706644"/>
        </p:xfrm>
        <a:graphic>
          <a:graphicData uri="http://schemas.openxmlformats.org/drawingml/2006/table">
            <a:tbl>
              <a:tblPr firstRow="1" bandRow="1">
                <a:tableStyleId>{2D5ABB26-0587-4C30-8999-92F81FD0307C}</a:tableStyleId>
              </a:tblPr>
              <a:tblGrid>
                <a:gridCol w="1419104">
                  <a:extLst>
                    <a:ext uri="{9D8B030D-6E8A-4147-A177-3AD203B41FA5}">
                      <a16:colId xmlns:a16="http://schemas.microsoft.com/office/drawing/2014/main" val="3310045158"/>
                    </a:ext>
                  </a:extLst>
                </a:gridCol>
                <a:gridCol w="1338943">
                  <a:extLst>
                    <a:ext uri="{9D8B030D-6E8A-4147-A177-3AD203B41FA5}">
                      <a16:colId xmlns:a16="http://schemas.microsoft.com/office/drawing/2014/main" val="558346684"/>
                    </a:ext>
                  </a:extLst>
                </a:gridCol>
                <a:gridCol w="1528354">
                  <a:extLst>
                    <a:ext uri="{9D8B030D-6E8A-4147-A177-3AD203B41FA5}">
                      <a16:colId xmlns:a16="http://schemas.microsoft.com/office/drawing/2014/main" val="471058550"/>
                    </a:ext>
                  </a:extLst>
                </a:gridCol>
                <a:gridCol w="2401291">
                  <a:extLst>
                    <a:ext uri="{9D8B030D-6E8A-4147-A177-3AD203B41FA5}">
                      <a16:colId xmlns:a16="http://schemas.microsoft.com/office/drawing/2014/main" val="1141679886"/>
                    </a:ext>
                  </a:extLst>
                </a:gridCol>
                <a:gridCol w="1671923">
                  <a:extLst>
                    <a:ext uri="{9D8B030D-6E8A-4147-A177-3AD203B41FA5}">
                      <a16:colId xmlns:a16="http://schemas.microsoft.com/office/drawing/2014/main" val="2515376323"/>
                    </a:ext>
                  </a:extLst>
                </a:gridCol>
              </a:tblGrid>
              <a:tr h="375537">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cs typeface="Segoe UI Semibold" panose="020B0502040204020203" pitchFamily="34" charset="0"/>
                        </a:rPr>
                        <a:t>Virtual Group </a:t>
                      </a:r>
                    </a:p>
                  </a:txBody>
                  <a:tcPr anchor="ctr">
                    <a:lnL>
                      <a:noFill/>
                    </a:lnL>
                    <a:lnR w="12700" cap="flat" cmpd="sng" algn="ctr">
                      <a:noFill/>
                      <a:prstDash val="solid"/>
                      <a:round/>
                      <a:headEnd type="none" w="med" len="med"/>
                      <a:tailEnd type="none" w="med" len="med"/>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cs typeface="Segoe UI Semibold" panose="020B0502040204020203" pitchFamily="34" charset="0"/>
                        </a:rPr>
                        <a:t>Meeting Date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ea typeface="+mn-ea"/>
                          <a:cs typeface="Segoe UI Semibold" panose="020B0502040204020203" pitchFamily="34" charset="0"/>
                        </a:rPr>
                        <a:t>Time</a:t>
                      </a:r>
                    </a:p>
                  </a:txBody>
                  <a:tcPr anchor="ctr">
                    <a:lnL w="12700" cap="flat" cmpd="sng" algn="ctr">
                      <a:noFill/>
                      <a:prstDash val="solid"/>
                      <a:round/>
                      <a:headEnd type="none" w="med" len="med"/>
                      <a:tailEnd type="none" w="med" len="med"/>
                    </a:lnL>
                    <a:lnR>
                      <a:noFill/>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ea typeface="+mn-ea"/>
                          <a:cs typeface="Segoe UI Semibold" panose="020B0502040204020203" pitchFamily="34" charset="0"/>
                        </a:rPr>
                        <a:t>Topic</a:t>
                      </a:r>
                    </a:p>
                  </a:txBody>
                  <a:tcPr anchor="ctr">
                    <a:lnL w="12700" cap="flat" cmpd="sng" algn="ctr">
                      <a:noFill/>
                      <a:prstDash val="solid"/>
                      <a:round/>
                      <a:headEnd type="none" w="med" len="med"/>
                      <a:tailEnd type="none" w="med" len="med"/>
                    </a:lnL>
                    <a:lnR>
                      <a:noFill/>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ea typeface="+mn-ea"/>
                          <a:cs typeface="Segoe UI Semibold" panose="020B0502040204020203" pitchFamily="34" charset="0"/>
                        </a:rPr>
                        <a:t>Website</a:t>
                      </a:r>
                    </a:p>
                  </a:txBody>
                  <a:tcPr anchor="ctr">
                    <a:lnL w="12700" cap="flat" cmpd="sng" algn="ctr">
                      <a:noFill/>
                      <a:prstDash val="solid"/>
                      <a:round/>
                      <a:headEnd type="none" w="med" len="med"/>
                      <a:tailEnd type="none" w="med" len="med"/>
                    </a:lnL>
                    <a:lnR>
                      <a:noFill/>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71227163"/>
                  </a:ext>
                </a:extLst>
              </a:tr>
              <a:tr h="609940">
                <a:tc>
                  <a:txBody>
                    <a:bodyPr/>
                    <a:lstStyle/>
                    <a:p>
                      <a:pPr algn="ctr" rtl="0" fontAlgn="ctr"/>
                      <a:r>
                        <a:rPr lang="en-CA" sz="1000" b="0" i="0" u="none" strike="noStrike">
                          <a:solidFill>
                            <a:srgbClr val="000000"/>
                          </a:solidFill>
                          <a:effectLst/>
                          <a:latin typeface="+mj-lt"/>
                        </a:rPr>
                        <a:t>Business Intelligence</a:t>
                      </a:r>
                    </a:p>
                  </a:txBody>
                  <a:tcPr marL="9525" marR="9525" marT="9525" marB="0" anchor="ctr">
                    <a:lnL>
                      <a:noFill/>
                    </a:lnL>
                    <a:lnR w="12700" cap="flat" cmpd="sng" algn="ctr">
                      <a:no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Apr 30, 2019</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16:00 – 17:00 (UTC)</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000" b="0" i="0" u="none" strike="noStrike">
                          <a:solidFill>
                            <a:srgbClr val="000000"/>
                          </a:solidFill>
                          <a:effectLst/>
                          <a:latin typeface="+mj-lt"/>
                        </a:rPr>
                        <a:t>Power BI Dataflows 201 – Beyond The Basics - Matthew Roche</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b"/>
                      <a:r>
                        <a:rPr lang="en-CA" sz="1000" b="0" i="0" u="none" strike="noStrike">
                          <a:effectLst/>
                          <a:latin typeface="+mj-lt"/>
                        </a:rPr>
                        <a:t>bi.pass.org</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41708328"/>
                  </a:ext>
                </a:extLst>
              </a:tr>
              <a:tr h="598374">
                <a:tc>
                  <a:txBody>
                    <a:bodyPr/>
                    <a:lstStyle/>
                    <a:p>
                      <a:pPr algn="ctr" rtl="0" fontAlgn="ctr"/>
                      <a:r>
                        <a:rPr lang="en-CA" sz="1000" b="0" i="0" u="none" strike="noStrike">
                          <a:solidFill>
                            <a:srgbClr val="000000"/>
                          </a:solidFill>
                          <a:effectLst/>
                          <a:latin typeface="+mj-lt"/>
                        </a:rPr>
                        <a:t>Cloud</a:t>
                      </a:r>
                    </a:p>
                  </a:txBody>
                  <a:tcPr marL="9525" marR="9525" marT="9525" marB="0" anchor="ctr">
                    <a:lnL>
                      <a:noFill/>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May 2, 2019</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17:00 – 18:00 (UTC)</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000" b="0" i="0" u="none" strike="noStrike" dirty="0">
                          <a:solidFill>
                            <a:srgbClr val="000000"/>
                          </a:solidFill>
                          <a:effectLst/>
                          <a:latin typeface="+mj-lt"/>
                        </a:rPr>
                        <a:t>Benchmarking in the Cloud </a:t>
                      </a:r>
                    </a:p>
                    <a:p>
                      <a:pPr algn="ctr" rtl="0" fontAlgn="ctr"/>
                      <a:r>
                        <a:rPr lang="en-US" sz="1000" b="0" i="0" u="none" strike="noStrike" dirty="0">
                          <a:solidFill>
                            <a:srgbClr val="000000"/>
                          </a:solidFill>
                          <a:effectLst/>
                          <a:latin typeface="+mj-lt"/>
                        </a:rPr>
                        <a:t>- Gianluca Sartori</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b"/>
                      <a:r>
                        <a:rPr lang="en-CA" sz="1000" b="0" i="0" u="none" strike="noStrike">
                          <a:effectLst/>
                          <a:latin typeface="+mj-lt"/>
                        </a:rPr>
                        <a:t>cloud.pass.org</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44979037"/>
                  </a:ext>
                </a:extLst>
              </a:tr>
              <a:tr h="520473">
                <a:tc>
                  <a:txBody>
                    <a:bodyPr/>
                    <a:lstStyle/>
                    <a:p>
                      <a:pPr algn="ctr" rtl="0" fontAlgn="ctr"/>
                      <a:r>
                        <a:rPr lang="en-CA" sz="1000" b="0" i="0" u="none" strike="noStrike">
                          <a:solidFill>
                            <a:srgbClr val="000000"/>
                          </a:solidFill>
                          <a:effectLst/>
                          <a:latin typeface="+mj-lt"/>
                        </a:rPr>
                        <a:t>DBA Fundamentals</a:t>
                      </a:r>
                    </a:p>
                  </a:txBody>
                  <a:tcPr marL="9525" marR="9525" marT="9525" marB="0" anchor="ctr">
                    <a:lnL>
                      <a:noFill/>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May 7, 2019</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16:00 – 17:00 (UTC)</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000" b="1" i="0" u="none" strike="noStrike" dirty="0">
                          <a:solidFill>
                            <a:schemeClr val="accent2"/>
                          </a:solidFill>
                          <a:effectLst/>
                          <a:latin typeface="+mj-lt"/>
                        </a:rPr>
                        <a:t>Hardware 201: Selecting and Sizing Database Hardware for OLTP Performance - Glenn Berry</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b"/>
                      <a:r>
                        <a:rPr lang="en-CA" sz="1000" b="0" i="0" u="none" strike="noStrike">
                          <a:effectLst/>
                          <a:latin typeface="+mj-lt"/>
                        </a:rPr>
                        <a:t>fundamentals.pass.org</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63641488"/>
                  </a:ext>
                </a:extLst>
              </a:tr>
              <a:tr h="602320">
                <a:tc>
                  <a:txBody>
                    <a:bodyPr/>
                    <a:lstStyle/>
                    <a:p>
                      <a:pPr algn="ctr" rtl="0" fontAlgn="ctr"/>
                      <a:r>
                        <a:rPr lang="en-CA" sz="1000" b="0" i="0" u="none" strike="noStrike">
                          <a:solidFill>
                            <a:srgbClr val="000000"/>
                          </a:solidFill>
                          <a:effectLst/>
                          <a:latin typeface="+mj-lt"/>
                        </a:rPr>
                        <a:t>Cloud</a:t>
                      </a:r>
                    </a:p>
                  </a:txBody>
                  <a:tcPr marL="9525" marR="9525" marT="9525" marB="0" anchor="ctr">
                    <a:lnL>
                      <a:noFill/>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May 7, 2019</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17:00 – 18:00 (UTC)</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000" b="0" i="0" u="none" strike="noStrike">
                          <a:solidFill>
                            <a:srgbClr val="000000"/>
                          </a:solidFill>
                          <a:effectLst/>
                          <a:latin typeface="+mj-lt"/>
                        </a:rPr>
                        <a:t>Text Mining &amp; Sentiment Analysis Made Easy - Sanil Mhatre</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b"/>
                      <a:r>
                        <a:rPr lang="en-CA" sz="1000" b="0" i="0" u="none" strike="noStrike" dirty="0">
                          <a:effectLst/>
                          <a:latin typeface="+mj-lt"/>
                        </a:rPr>
                        <a:t>cloud.pass.org</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38486461"/>
                  </a:ext>
                </a:extLst>
              </a:tr>
            </a:tbl>
          </a:graphicData>
        </a:graphic>
      </p:graphicFrame>
      <p:sp>
        <p:nvSpPr>
          <p:cNvPr id="2" name="Title 1">
            <a:extLst>
              <a:ext uri="{FF2B5EF4-FFF2-40B4-BE49-F238E27FC236}">
                <a16:creationId xmlns:a16="http://schemas.microsoft.com/office/drawing/2014/main" id="{8488993E-B698-574E-989E-0E488C5EB501}"/>
              </a:ext>
            </a:extLst>
          </p:cNvPr>
          <p:cNvSpPr>
            <a:spLocks noGrp="1"/>
          </p:cNvSpPr>
          <p:nvPr>
            <p:ph type="title"/>
          </p:nvPr>
        </p:nvSpPr>
        <p:spPr/>
        <p:txBody>
          <a:bodyPr/>
          <a:lstStyle/>
          <a:p>
            <a:r>
              <a:rPr lang="en-US" sz="3200" dirty="0"/>
              <a:t>Upcoming Virtual Group Webinars</a:t>
            </a:r>
          </a:p>
        </p:txBody>
      </p:sp>
      <p:pic>
        <p:nvPicPr>
          <p:cNvPr id="5" name="Picture 4">
            <a:extLst>
              <a:ext uri="{FF2B5EF4-FFF2-40B4-BE49-F238E27FC236}">
                <a16:creationId xmlns:a16="http://schemas.microsoft.com/office/drawing/2014/main" id="{9497EDD4-C778-4E59-8D8E-98D099F6606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08669" y="-32655"/>
            <a:ext cx="1673230" cy="1675461"/>
          </a:xfrm>
          <a:prstGeom prst="rect">
            <a:avLst/>
          </a:prstGeom>
        </p:spPr>
      </p:pic>
    </p:spTree>
    <p:extLst>
      <p:ext uri="{BB962C8B-B14F-4D97-AF65-F5344CB8AC3E}">
        <p14:creationId xmlns:p14="http://schemas.microsoft.com/office/powerpoint/2010/main" val="35947537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D3463F3F-102E-FF4F-9516-1FE784A82492}"/>
              </a:ext>
            </a:extLst>
          </p:cNvPr>
          <p:cNvGraphicFramePr>
            <a:graphicFrameLocks noGrp="1"/>
          </p:cNvGraphicFramePr>
          <p:nvPr>
            <p:extLst>
              <p:ext uri="{D42A27DB-BD31-4B8C-83A1-F6EECF244321}">
                <p14:modId xmlns:p14="http://schemas.microsoft.com/office/powerpoint/2010/main" val="2401483218"/>
              </p:ext>
            </p:extLst>
          </p:nvPr>
        </p:nvGraphicFramePr>
        <p:xfrm>
          <a:off x="377039" y="1864743"/>
          <a:ext cx="8359615" cy="2706644"/>
        </p:xfrm>
        <a:graphic>
          <a:graphicData uri="http://schemas.openxmlformats.org/drawingml/2006/table">
            <a:tbl>
              <a:tblPr firstRow="1" bandRow="1">
                <a:tableStyleId>{2D5ABB26-0587-4C30-8999-92F81FD0307C}</a:tableStyleId>
              </a:tblPr>
              <a:tblGrid>
                <a:gridCol w="1419104">
                  <a:extLst>
                    <a:ext uri="{9D8B030D-6E8A-4147-A177-3AD203B41FA5}">
                      <a16:colId xmlns:a16="http://schemas.microsoft.com/office/drawing/2014/main" val="3310045158"/>
                    </a:ext>
                  </a:extLst>
                </a:gridCol>
                <a:gridCol w="1338943">
                  <a:extLst>
                    <a:ext uri="{9D8B030D-6E8A-4147-A177-3AD203B41FA5}">
                      <a16:colId xmlns:a16="http://schemas.microsoft.com/office/drawing/2014/main" val="558346684"/>
                    </a:ext>
                  </a:extLst>
                </a:gridCol>
                <a:gridCol w="1528354">
                  <a:extLst>
                    <a:ext uri="{9D8B030D-6E8A-4147-A177-3AD203B41FA5}">
                      <a16:colId xmlns:a16="http://schemas.microsoft.com/office/drawing/2014/main" val="471058550"/>
                    </a:ext>
                  </a:extLst>
                </a:gridCol>
                <a:gridCol w="2401291">
                  <a:extLst>
                    <a:ext uri="{9D8B030D-6E8A-4147-A177-3AD203B41FA5}">
                      <a16:colId xmlns:a16="http://schemas.microsoft.com/office/drawing/2014/main" val="1141679886"/>
                    </a:ext>
                  </a:extLst>
                </a:gridCol>
                <a:gridCol w="1671923">
                  <a:extLst>
                    <a:ext uri="{9D8B030D-6E8A-4147-A177-3AD203B41FA5}">
                      <a16:colId xmlns:a16="http://schemas.microsoft.com/office/drawing/2014/main" val="2515376323"/>
                    </a:ext>
                  </a:extLst>
                </a:gridCol>
              </a:tblGrid>
              <a:tr h="375537">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cs typeface="Segoe UI Semibold" panose="020B0502040204020203" pitchFamily="34" charset="0"/>
                        </a:rPr>
                        <a:t>Virtual Group </a:t>
                      </a:r>
                    </a:p>
                  </a:txBody>
                  <a:tcPr anchor="ctr">
                    <a:lnL>
                      <a:noFill/>
                    </a:lnL>
                    <a:lnR w="12700" cap="flat" cmpd="sng" algn="ctr">
                      <a:noFill/>
                      <a:prstDash val="solid"/>
                      <a:round/>
                      <a:headEnd type="none" w="med" len="med"/>
                      <a:tailEnd type="none" w="med" len="med"/>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cs typeface="Segoe UI Semibold" panose="020B0502040204020203" pitchFamily="34" charset="0"/>
                        </a:rPr>
                        <a:t>Meeting Date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ea typeface="+mn-ea"/>
                          <a:cs typeface="Segoe UI Semibold" panose="020B0502040204020203" pitchFamily="34" charset="0"/>
                        </a:rPr>
                        <a:t>Time</a:t>
                      </a:r>
                    </a:p>
                  </a:txBody>
                  <a:tcPr anchor="ctr">
                    <a:lnL w="12700" cap="flat" cmpd="sng" algn="ctr">
                      <a:noFill/>
                      <a:prstDash val="solid"/>
                      <a:round/>
                      <a:headEnd type="none" w="med" len="med"/>
                      <a:tailEnd type="none" w="med" len="med"/>
                    </a:lnL>
                    <a:lnR>
                      <a:noFill/>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ea typeface="+mn-ea"/>
                          <a:cs typeface="Segoe UI Semibold" panose="020B0502040204020203" pitchFamily="34" charset="0"/>
                        </a:rPr>
                        <a:t>Topic</a:t>
                      </a:r>
                    </a:p>
                  </a:txBody>
                  <a:tcPr anchor="ctr">
                    <a:lnL w="12700" cap="flat" cmpd="sng" algn="ctr">
                      <a:noFill/>
                      <a:prstDash val="solid"/>
                      <a:round/>
                      <a:headEnd type="none" w="med" len="med"/>
                      <a:tailEnd type="none" w="med" len="med"/>
                    </a:lnL>
                    <a:lnR>
                      <a:noFill/>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ea typeface="+mn-ea"/>
                          <a:cs typeface="Segoe UI Semibold" panose="020B0502040204020203" pitchFamily="34" charset="0"/>
                        </a:rPr>
                        <a:t>Website</a:t>
                      </a:r>
                    </a:p>
                  </a:txBody>
                  <a:tcPr anchor="ctr">
                    <a:lnL w="12700" cap="flat" cmpd="sng" algn="ctr">
                      <a:noFill/>
                      <a:prstDash val="solid"/>
                      <a:round/>
                      <a:headEnd type="none" w="med" len="med"/>
                      <a:tailEnd type="none" w="med" len="med"/>
                    </a:lnL>
                    <a:lnR>
                      <a:noFill/>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71227163"/>
                  </a:ext>
                </a:extLst>
              </a:tr>
              <a:tr h="609940">
                <a:tc>
                  <a:txBody>
                    <a:bodyPr/>
                    <a:lstStyle/>
                    <a:p>
                      <a:pPr algn="ctr" rtl="0" fontAlgn="ctr"/>
                      <a:r>
                        <a:rPr lang="en-CA" sz="1000" b="0" i="0" u="none" strike="noStrike">
                          <a:solidFill>
                            <a:srgbClr val="000000"/>
                          </a:solidFill>
                          <a:effectLst/>
                          <a:latin typeface="+mj-lt"/>
                        </a:rPr>
                        <a:t>Data Architecture</a:t>
                      </a:r>
                    </a:p>
                  </a:txBody>
                  <a:tcPr marL="9525" marR="9525" marT="9525" marB="0" anchor="ctr">
                    <a:lnL>
                      <a:noFill/>
                    </a:lnL>
                    <a:lnR w="12700" cap="flat" cmpd="sng" algn="ctr">
                      <a:no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May 8, 2019</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18:00 – 19:00 (UTC)</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000" b="0" i="0" u="none" strike="noStrike" dirty="0">
                          <a:solidFill>
                            <a:srgbClr val="000000"/>
                          </a:solidFill>
                          <a:effectLst/>
                          <a:latin typeface="+mj-lt"/>
                        </a:rPr>
                        <a:t>Building Your Data Lake on ADLS </a:t>
                      </a:r>
                    </a:p>
                    <a:p>
                      <a:pPr algn="ctr" rtl="0" fontAlgn="ctr"/>
                      <a:r>
                        <a:rPr lang="en-US" sz="1000" b="0" i="0" u="none" strike="noStrike" dirty="0">
                          <a:solidFill>
                            <a:srgbClr val="000000"/>
                          </a:solidFill>
                          <a:effectLst/>
                          <a:latin typeface="+mj-lt"/>
                        </a:rPr>
                        <a:t>- Mark Van de </a:t>
                      </a:r>
                      <a:r>
                        <a:rPr lang="en-US" sz="1000" b="0" i="0" u="none" strike="noStrike" dirty="0" err="1">
                          <a:solidFill>
                            <a:srgbClr val="000000"/>
                          </a:solidFill>
                          <a:effectLst/>
                          <a:latin typeface="+mj-lt"/>
                        </a:rPr>
                        <a:t>Wiel</a:t>
                      </a:r>
                      <a:endParaRPr lang="en-US" sz="1000" b="0" i="0" u="none" strike="noStrike" dirty="0">
                        <a:solidFill>
                          <a:srgbClr val="000000"/>
                        </a:solidFill>
                        <a:effectLst/>
                        <a:latin typeface="+mj-lt"/>
                      </a:endParaRPr>
                    </a:p>
                  </a:txBody>
                  <a:tcPr marL="9525" marR="9525" marT="9525" marB="0" anchor="ctr">
                    <a:lnL w="1270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b"/>
                      <a:r>
                        <a:rPr lang="en-CA" sz="1000" b="0" i="0" u="none" strike="noStrike">
                          <a:effectLst/>
                          <a:latin typeface="+mj-lt"/>
                        </a:rPr>
                        <a:t>dataarch.pass.org</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41708328"/>
                  </a:ext>
                </a:extLst>
              </a:tr>
              <a:tr h="598374">
                <a:tc>
                  <a:txBody>
                    <a:bodyPr/>
                    <a:lstStyle/>
                    <a:p>
                      <a:pPr algn="ctr" rtl="0" fontAlgn="ctr"/>
                      <a:r>
                        <a:rPr lang="en-CA" sz="1000" b="0" i="0" u="none" strike="noStrike">
                          <a:solidFill>
                            <a:srgbClr val="000000"/>
                          </a:solidFill>
                          <a:effectLst/>
                          <a:latin typeface="+mj-lt"/>
                        </a:rPr>
                        <a:t>Cloud</a:t>
                      </a:r>
                    </a:p>
                  </a:txBody>
                  <a:tcPr marL="9525" marR="9525" marT="9525" marB="0" anchor="ctr">
                    <a:lnL>
                      <a:noFill/>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May 9, 2019</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17:00 – 18:00 (UTC)</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000" b="0" i="0" u="none" strike="noStrike">
                          <a:solidFill>
                            <a:srgbClr val="000000"/>
                          </a:solidFill>
                          <a:effectLst/>
                          <a:latin typeface="+mj-lt"/>
                        </a:rPr>
                        <a:t>Querying Semistructured Data in Azure Data Lake with USQL - Russel Loski</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b"/>
                      <a:r>
                        <a:rPr lang="en-CA" sz="1000" b="0" i="0" u="none" strike="noStrike">
                          <a:effectLst/>
                          <a:latin typeface="+mj-lt"/>
                        </a:rPr>
                        <a:t>cloud.pass.org</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44979037"/>
                  </a:ext>
                </a:extLst>
              </a:tr>
              <a:tr h="520473">
                <a:tc>
                  <a:txBody>
                    <a:bodyPr/>
                    <a:lstStyle/>
                    <a:p>
                      <a:pPr algn="ctr" rtl="0" fontAlgn="ctr"/>
                      <a:r>
                        <a:rPr lang="en-CA" sz="1000" b="0" i="0" u="none" strike="noStrike">
                          <a:solidFill>
                            <a:srgbClr val="000000"/>
                          </a:solidFill>
                          <a:effectLst/>
                          <a:latin typeface="+mj-lt"/>
                        </a:rPr>
                        <a:t>DBA Fundamentals</a:t>
                      </a:r>
                    </a:p>
                  </a:txBody>
                  <a:tcPr marL="9525" marR="9525" marT="9525" marB="0" anchor="ctr">
                    <a:lnL>
                      <a:noFill/>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May 14, 2019</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02:30 – 03:30 (UTC)</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000" b="0" i="0" u="none" strike="noStrike" dirty="0">
                          <a:solidFill>
                            <a:srgbClr val="000000"/>
                          </a:solidFill>
                          <a:effectLst/>
                          <a:latin typeface="+mj-lt"/>
                        </a:rPr>
                        <a:t>Using Open Source Products for Collecting Performance Metrics </a:t>
                      </a:r>
                    </a:p>
                    <a:p>
                      <a:pPr algn="ctr" rtl="0" fontAlgn="ctr"/>
                      <a:r>
                        <a:rPr lang="en-US" sz="1000" b="0" i="0" u="none" strike="noStrike" dirty="0">
                          <a:solidFill>
                            <a:srgbClr val="000000"/>
                          </a:solidFill>
                          <a:effectLst/>
                          <a:latin typeface="+mj-lt"/>
                        </a:rPr>
                        <a:t>- Tracy Boggiano</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b"/>
                      <a:r>
                        <a:rPr lang="en-CA" sz="1000" b="0" i="0" u="none" strike="noStrike">
                          <a:effectLst/>
                          <a:latin typeface="+mj-lt"/>
                        </a:rPr>
                        <a:t>fundamentals.pass.org</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63641488"/>
                  </a:ext>
                </a:extLst>
              </a:tr>
              <a:tr h="602320">
                <a:tc>
                  <a:txBody>
                    <a:bodyPr/>
                    <a:lstStyle/>
                    <a:p>
                      <a:pPr algn="ctr" rtl="0" fontAlgn="ctr"/>
                      <a:r>
                        <a:rPr lang="en-CA" sz="1000" b="0" i="0" u="none" strike="noStrike">
                          <a:solidFill>
                            <a:srgbClr val="000000"/>
                          </a:solidFill>
                          <a:effectLst/>
                          <a:latin typeface="+mj-lt"/>
                        </a:rPr>
                        <a:t>Cloud</a:t>
                      </a:r>
                    </a:p>
                  </a:txBody>
                  <a:tcPr marL="9525" marR="9525" marT="9525" marB="0" anchor="ctr">
                    <a:lnL>
                      <a:noFill/>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May 14, 2019</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17:00 – 18:00 (UTC)</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000" b="0" i="0" u="none" strike="noStrike" dirty="0">
                          <a:solidFill>
                            <a:srgbClr val="000000"/>
                          </a:solidFill>
                          <a:effectLst/>
                          <a:latin typeface="+mj-lt"/>
                        </a:rPr>
                        <a:t>Big Data with Azure: where to begin? Concepts and Best Practices </a:t>
                      </a:r>
                    </a:p>
                    <a:p>
                      <a:pPr algn="ctr" rtl="0" fontAlgn="ctr"/>
                      <a:r>
                        <a:rPr lang="en-US" sz="1000" b="0" i="0" u="none" strike="noStrike" dirty="0">
                          <a:solidFill>
                            <a:srgbClr val="000000"/>
                          </a:solidFill>
                          <a:effectLst/>
                          <a:latin typeface="+mj-lt"/>
                        </a:rPr>
                        <a:t>- Satya </a:t>
                      </a:r>
                      <a:r>
                        <a:rPr lang="en-US" sz="1000" b="0" i="0" u="none" strike="noStrike" dirty="0" err="1">
                          <a:solidFill>
                            <a:srgbClr val="000000"/>
                          </a:solidFill>
                          <a:effectLst/>
                          <a:latin typeface="+mj-lt"/>
                        </a:rPr>
                        <a:t>Jayanty</a:t>
                      </a:r>
                      <a:endParaRPr lang="en-US" sz="1000" b="0" i="0" u="none" strike="noStrike" dirty="0">
                        <a:solidFill>
                          <a:srgbClr val="000000"/>
                        </a:solidFill>
                        <a:effectLst/>
                        <a:latin typeface="+mj-lt"/>
                      </a:endParaRP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b"/>
                      <a:r>
                        <a:rPr lang="en-CA" sz="1000" b="0" i="0" u="none" strike="noStrike" dirty="0">
                          <a:effectLst/>
                          <a:latin typeface="+mj-lt"/>
                        </a:rPr>
                        <a:t>cloud.pass.org</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38486461"/>
                  </a:ext>
                </a:extLst>
              </a:tr>
            </a:tbl>
          </a:graphicData>
        </a:graphic>
      </p:graphicFrame>
      <p:sp>
        <p:nvSpPr>
          <p:cNvPr id="2" name="Title 1">
            <a:extLst>
              <a:ext uri="{FF2B5EF4-FFF2-40B4-BE49-F238E27FC236}">
                <a16:creationId xmlns:a16="http://schemas.microsoft.com/office/drawing/2014/main" id="{8488993E-B698-574E-989E-0E488C5EB501}"/>
              </a:ext>
            </a:extLst>
          </p:cNvPr>
          <p:cNvSpPr>
            <a:spLocks noGrp="1"/>
          </p:cNvSpPr>
          <p:nvPr>
            <p:ph type="title"/>
          </p:nvPr>
        </p:nvSpPr>
        <p:spPr/>
        <p:txBody>
          <a:bodyPr/>
          <a:lstStyle/>
          <a:p>
            <a:r>
              <a:rPr lang="en-US" sz="3200" dirty="0"/>
              <a:t>Upcoming Virtual Group Webinars</a:t>
            </a:r>
          </a:p>
        </p:txBody>
      </p:sp>
      <p:pic>
        <p:nvPicPr>
          <p:cNvPr id="5" name="Picture 4">
            <a:extLst>
              <a:ext uri="{FF2B5EF4-FFF2-40B4-BE49-F238E27FC236}">
                <a16:creationId xmlns:a16="http://schemas.microsoft.com/office/drawing/2014/main" id="{9497EDD4-C778-4E59-8D8E-98D099F6606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08669" y="-32655"/>
            <a:ext cx="1673230" cy="1675461"/>
          </a:xfrm>
          <a:prstGeom prst="rect">
            <a:avLst/>
          </a:prstGeom>
        </p:spPr>
      </p:pic>
    </p:spTree>
    <p:extLst>
      <p:ext uri="{BB962C8B-B14F-4D97-AF65-F5344CB8AC3E}">
        <p14:creationId xmlns:p14="http://schemas.microsoft.com/office/powerpoint/2010/main" val="1106698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D3463F3F-102E-FF4F-9516-1FE784A82492}"/>
              </a:ext>
            </a:extLst>
          </p:cNvPr>
          <p:cNvGraphicFramePr>
            <a:graphicFrameLocks noGrp="1"/>
          </p:cNvGraphicFramePr>
          <p:nvPr>
            <p:extLst>
              <p:ext uri="{D42A27DB-BD31-4B8C-83A1-F6EECF244321}">
                <p14:modId xmlns:p14="http://schemas.microsoft.com/office/powerpoint/2010/main" val="1350306123"/>
              </p:ext>
            </p:extLst>
          </p:nvPr>
        </p:nvGraphicFramePr>
        <p:xfrm>
          <a:off x="377039" y="1864743"/>
          <a:ext cx="8359615" cy="2706644"/>
        </p:xfrm>
        <a:graphic>
          <a:graphicData uri="http://schemas.openxmlformats.org/drawingml/2006/table">
            <a:tbl>
              <a:tblPr firstRow="1" bandRow="1">
                <a:tableStyleId>{2D5ABB26-0587-4C30-8999-92F81FD0307C}</a:tableStyleId>
              </a:tblPr>
              <a:tblGrid>
                <a:gridCol w="1419104">
                  <a:extLst>
                    <a:ext uri="{9D8B030D-6E8A-4147-A177-3AD203B41FA5}">
                      <a16:colId xmlns:a16="http://schemas.microsoft.com/office/drawing/2014/main" val="3310045158"/>
                    </a:ext>
                  </a:extLst>
                </a:gridCol>
                <a:gridCol w="1338943">
                  <a:extLst>
                    <a:ext uri="{9D8B030D-6E8A-4147-A177-3AD203B41FA5}">
                      <a16:colId xmlns:a16="http://schemas.microsoft.com/office/drawing/2014/main" val="558346684"/>
                    </a:ext>
                  </a:extLst>
                </a:gridCol>
                <a:gridCol w="1528354">
                  <a:extLst>
                    <a:ext uri="{9D8B030D-6E8A-4147-A177-3AD203B41FA5}">
                      <a16:colId xmlns:a16="http://schemas.microsoft.com/office/drawing/2014/main" val="471058550"/>
                    </a:ext>
                  </a:extLst>
                </a:gridCol>
                <a:gridCol w="2401291">
                  <a:extLst>
                    <a:ext uri="{9D8B030D-6E8A-4147-A177-3AD203B41FA5}">
                      <a16:colId xmlns:a16="http://schemas.microsoft.com/office/drawing/2014/main" val="1141679886"/>
                    </a:ext>
                  </a:extLst>
                </a:gridCol>
                <a:gridCol w="1671923">
                  <a:extLst>
                    <a:ext uri="{9D8B030D-6E8A-4147-A177-3AD203B41FA5}">
                      <a16:colId xmlns:a16="http://schemas.microsoft.com/office/drawing/2014/main" val="2515376323"/>
                    </a:ext>
                  </a:extLst>
                </a:gridCol>
              </a:tblGrid>
              <a:tr h="375537">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cs typeface="Segoe UI Semibold" panose="020B0502040204020203" pitchFamily="34" charset="0"/>
                        </a:rPr>
                        <a:t>Virtual Group </a:t>
                      </a:r>
                    </a:p>
                  </a:txBody>
                  <a:tcPr anchor="ctr">
                    <a:lnL>
                      <a:noFill/>
                    </a:lnL>
                    <a:lnR w="12700" cap="flat" cmpd="sng" algn="ctr">
                      <a:noFill/>
                      <a:prstDash val="solid"/>
                      <a:round/>
                      <a:headEnd type="none" w="med" len="med"/>
                      <a:tailEnd type="none" w="med" len="med"/>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cs typeface="Segoe UI Semibold" panose="020B0502040204020203" pitchFamily="34" charset="0"/>
                        </a:rPr>
                        <a:t>Meeting Date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ea typeface="+mn-ea"/>
                          <a:cs typeface="Segoe UI Semibold" panose="020B0502040204020203" pitchFamily="34" charset="0"/>
                        </a:rPr>
                        <a:t>Time</a:t>
                      </a:r>
                    </a:p>
                  </a:txBody>
                  <a:tcPr anchor="ctr">
                    <a:lnL w="12700" cap="flat" cmpd="sng" algn="ctr">
                      <a:noFill/>
                      <a:prstDash val="solid"/>
                      <a:round/>
                      <a:headEnd type="none" w="med" len="med"/>
                      <a:tailEnd type="none" w="med" len="med"/>
                    </a:lnL>
                    <a:lnR>
                      <a:noFill/>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ea typeface="+mn-ea"/>
                          <a:cs typeface="Segoe UI Semibold" panose="020B0502040204020203" pitchFamily="34" charset="0"/>
                        </a:rPr>
                        <a:t>Topic</a:t>
                      </a:r>
                    </a:p>
                  </a:txBody>
                  <a:tcPr anchor="ctr">
                    <a:lnL w="12700" cap="flat" cmpd="sng" algn="ctr">
                      <a:noFill/>
                      <a:prstDash val="solid"/>
                      <a:round/>
                      <a:headEnd type="none" w="med" len="med"/>
                      <a:tailEnd type="none" w="med" len="med"/>
                    </a:lnL>
                    <a:lnR>
                      <a:noFill/>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ea typeface="+mn-ea"/>
                          <a:cs typeface="Segoe UI Semibold" panose="020B0502040204020203" pitchFamily="34" charset="0"/>
                        </a:rPr>
                        <a:t>Website</a:t>
                      </a:r>
                    </a:p>
                  </a:txBody>
                  <a:tcPr anchor="ctr">
                    <a:lnL w="12700" cap="flat" cmpd="sng" algn="ctr">
                      <a:noFill/>
                      <a:prstDash val="solid"/>
                      <a:round/>
                      <a:headEnd type="none" w="med" len="med"/>
                      <a:tailEnd type="none" w="med" len="med"/>
                    </a:lnL>
                    <a:lnR>
                      <a:noFill/>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71227163"/>
                  </a:ext>
                </a:extLst>
              </a:tr>
              <a:tr h="609940">
                <a:tc>
                  <a:txBody>
                    <a:bodyPr/>
                    <a:lstStyle/>
                    <a:p>
                      <a:pPr algn="ctr" rtl="0" fontAlgn="ctr"/>
                      <a:r>
                        <a:rPr lang="en-CA" sz="1000" b="0" i="0" u="none" strike="noStrike">
                          <a:solidFill>
                            <a:srgbClr val="000000"/>
                          </a:solidFill>
                          <a:effectLst/>
                          <a:latin typeface="+mn-lt"/>
                        </a:rPr>
                        <a:t>Cloud</a:t>
                      </a:r>
                    </a:p>
                  </a:txBody>
                  <a:tcPr marL="9525" marR="9525" marT="9525" marB="0" anchor="ctr">
                    <a:lnL>
                      <a:noFill/>
                    </a:lnL>
                    <a:lnR w="12700" cap="flat" cmpd="sng" algn="ctr">
                      <a:no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n-lt"/>
                        </a:rPr>
                        <a:t>May 16, 2019</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n-lt"/>
                        </a:rPr>
                        <a:t>17:00 – 18:00 (UTC)</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000" b="0" i="0" u="none" strike="noStrike" dirty="0">
                          <a:solidFill>
                            <a:srgbClr val="000000"/>
                          </a:solidFill>
                          <a:effectLst/>
                          <a:latin typeface="+mn-lt"/>
                        </a:rPr>
                        <a:t>IaaS or PaaS? Managed Instance, Azure DB or Azure VM? Why, when, what? </a:t>
                      </a:r>
                    </a:p>
                    <a:p>
                      <a:pPr algn="ctr" rtl="0" fontAlgn="ctr"/>
                      <a:r>
                        <a:rPr lang="en-US" sz="1000" b="0" i="0" u="none" strike="noStrike" dirty="0">
                          <a:solidFill>
                            <a:srgbClr val="000000"/>
                          </a:solidFill>
                          <a:effectLst/>
                          <a:latin typeface="+mn-lt"/>
                        </a:rPr>
                        <a:t>- Michelle </a:t>
                      </a:r>
                      <a:r>
                        <a:rPr lang="en-US" sz="1000" b="0" i="0" u="none" strike="noStrike" dirty="0" err="1">
                          <a:solidFill>
                            <a:srgbClr val="000000"/>
                          </a:solidFill>
                          <a:effectLst/>
                          <a:latin typeface="+mn-lt"/>
                        </a:rPr>
                        <a:t>Gutzait</a:t>
                      </a:r>
                      <a:endParaRPr lang="en-US" sz="1000" b="0" i="0" u="none" strike="noStrike" dirty="0">
                        <a:solidFill>
                          <a:srgbClr val="000000"/>
                        </a:solidFill>
                        <a:effectLst/>
                        <a:latin typeface="+mn-lt"/>
                      </a:endParaRPr>
                    </a:p>
                  </a:txBody>
                  <a:tcPr marL="9525" marR="9525" marT="9525" marB="0" anchor="ctr">
                    <a:lnL w="1270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b"/>
                      <a:r>
                        <a:rPr lang="en-CA" sz="1000" b="0" i="0" u="none" strike="noStrike">
                          <a:effectLst/>
                          <a:latin typeface="+mn-lt"/>
                        </a:rPr>
                        <a:t>cloud.pass.org</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41708328"/>
                  </a:ext>
                </a:extLst>
              </a:tr>
              <a:tr h="598374">
                <a:tc>
                  <a:txBody>
                    <a:bodyPr/>
                    <a:lstStyle/>
                    <a:p>
                      <a:pPr algn="ctr" rtl="0" fontAlgn="ctr"/>
                      <a:r>
                        <a:rPr lang="en-CA" sz="1000" b="0" i="0" u="none" strike="noStrike">
                          <a:solidFill>
                            <a:srgbClr val="000000"/>
                          </a:solidFill>
                          <a:effectLst/>
                          <a:latin typeface="+mn-lt"/>
                        </a:rPr>
                        <a:t>DBA Fundamentals</a:t>
                      </a:r>
                    </a:p>
                  </a:txBody>
                  <a:tcPr marL="9525" marR="9525" marT="9525" marB="0" anchor="ctr">
                    <a:lnL>
                      <a:noFill/>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n-lt"/>
                        </a:rPr>
                        <a:t>May 21, 2019</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n-lt"/>
                        </a:rPr>
                        <a:t>16:00 – 17:00 (UTC)</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000" b="1" i="0" u="none" strike="noStrike" dirty="0">
                          <a:solidFill>
                            <a:schemeClr val="accent2"/>
                          </a:solidFill>
                          <a:effectLst/>
                          <a:latin typeface="+mn-lt"/>
                        </a:rPr>
                        <a:t>DevOps Fundamentals: What, who, why and how? - Kendra Little</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b"/>
                      <a:r>
                        <a:rPr lang="en-CA" sz="1000" b="0" i="0" u="none" strike="noStrike">
                          <a:effectLst/>
                          <a:latin typeface="+mn-lt"/>
                        </a:rPr>
                        <a:t>fundamentals.pass.org</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44979037"/>
                  </a:ext>
                </a:extLst>
              </a:tr>
              <a:tr h="520473">
                <a:tc>
                  <a:txBody>
                    <a:bodyPr/>
                    <a:lstStyle/>
                    <a:p>
                      <a:pPr algn="ctr" rtl="0" fontAlgn="ctr"/>
                      <a:r>
                        <a:rPr lang="en-CA" sz="1000" b="0" i="0" u="none" strike="noStrike">
                          <a:solidFill>
                            <a:srgbClr val="000000"/>
                          </a:solidFill>
                          <a:effectLst/>
                          <a:latin typeface="+mn-lt"/>
                        </a:rPr>
                        <a:t>Cloud</a:t>
                      </a:r>
                    </a:p>
                  </a:txBody>
                  <a:tcPr marL="9525" marR="9525" marT="9525" marB="0" anchor="ctr">
                    <a:lnL>
                      <a:noFill/>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n-lt"/>
                        </a:rPr>
                        <a:t>May 21, 2019</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n-lt"/>
                        </a:rPr>
                        <a:t>21:00 – 22:00 (UTC)</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dirty="0">
                          <a:solidFill>
                            <a:srgbClr val="000000"/>
                          </a:solidFill>
                          <a:effectLst/>
                          <a:latin typeface="+mn-lt"/>
                        </a:rPr>
                        <a:t>Modern Azure Data Warehouse </a:t>
                      </a:r>
                    </a:p>
                    <a:p>
                      <a:pPr algn="ctr" rtl="0" fontAlgn="ctr"/>
                      <a:r>
                        <a:rPr lang="en-CA" sz="1000" b="0" i="0" u="none" strike="noStrike" dirty="0">
                          <a:solidFill>
                            <a:srgbClr val="000000"/>
                          </a:solidFill>
                          <a:effectLst/>
                          <a:latin typeface="+mn-lt"/>
                        </a:rPr>
                        <a:t>- David </a:t>
                      </a:r>
                      <a:r>
                        <a:rPr lang="en-CA" sz="1000" b="0" i="0" u="none" strike="noStrike" dirty="0" err="1">
                          <a:solidFill>
                            <a:srgbClr val="000000"/>
                          </a:solidFill>
                          <a:effectLst/>
                          <a:latin typeface="+mn-lt"/>
                        </a:rPr>
                        <a:t>Alzamendi</a:t>
                      </a:r>
                      <a:endParaRPr lang="en-CA" sz="1000" b="0" i="0" u="none" strike="noStrike" dirty="0">
                        <a:solidFill>
                          <a:srgbClr val="000000"/>
                        </a:solidFill>
                        <a:effectLst/>
                        <a:latin typeface="+mn-lt"/>
                      </a:endParaRP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b"/>
                      <a:r>
                        <a:rPr lang="en-CA" sz="1000" b="0" i="0" u="none" strike="noStrike">
                          <a:effectLst/>
                          <a:latin typeface="+mn-lt"/>
                        </a:rPr>
                        <a:t>cloud.pass.org</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63641488"/>
                  </a:ext>
                </a:extLst>
              </a:tr>
              <a:tr h="602320">
                <a:tc>
                  <a:txBody>
                    <a:bodyPr/>
                    <a:lstStyle/>
                    <a:p>
                      <a:pPr algn="ctr" rtl="0" fontAlgn="ctr"/>
                      <a:r>
                        <a:rPr lang="en-CA" sz="1000" b="0" i="0" u="none" strike="noStrike">
                          <a:solidFill>
                            <a:srgbClr val="000000"/>
                          </a:solidFill>
                          <a:effectLst/>
                          <a:latin typeface="+mn-lt"/>
                        </a:rPr>
                        <a:t>Professional Development</a:t>
                      </a:r>
                    </a:p>
                  </a:txBody>
                  <a:tcPr marL="9525" marR="9525" marT="9525" marB="0" anchor="ctr">
                    <a:lnL>
                      <a:noFill/>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n-lt"/>
                        </a:rPr>
                        <a:t>May 22, 2019</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n-lt"/>
                        </a:rPr>
                        <a:t>16:00 – 17:00 (UTC)</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000" b="0" i="0" u="none" strike="noStrike">
                          <a:solidFill>
                            <a:srgbClr val="000000"/>
                          </a:solidFill>
                          <a:effectLst/>
                          <a:latin typeface="+mn-lt"/>
                        </a:rPr>
                        <a:t>Taking back control of your work using Kanban - Michael Johnson</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b"/>
                      <a:r>
                        <a:rPr lang="en-CA" sz="1000" b="0" i="0" u="none" strike="noStrike" dirty="0" err="1">
                          <a:effectLst/>
                          <a:latin typeface="+mn-lt"/>
                        </a:rPr>
                        <a:t>professionaldevelopment</a:t>
                      </a:r>
                      <a:r>
                        <a:rPr lang="en-CA" sz="1000" b="0" i="0" u="none" strike="noStrike" dirty="0">
                          <a:effectLst/>
                          <a:latin typeface="+mn-lt"/>
                        </a:rPr>
                        <a:t>.</a:t>
                      </a:r>
                    </a:p>
                    <a:p>
                      <a:pPr algn="ctr" fontAlgn="b"/>
                      <a:r>
                        <a:rPr lang="en-CA" sz="1000" b="0" i="0" u="none" strike="noStrike" dirty="0">
                          <a:effectLst/>
                          <a:latin typeface="+mn-lt"/>
                        </a:rPr>
                        <a:t>pass.org</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38486461"/>
                  </a:ext>
                </a:extLst>
              </a:tr>
            </a:tbl>
          </a:graphicData>
        </a:graphic>
      </p:graphicFrame>
      <p:sp>
        <p:nvSpPr>
          <p:cNvPr id="2" name="Title 1">
            <a:extLst>
              <a:ext uri="{FF2B5EF4-FFF2-40B4-BE49-F238E27FC236}">
                <a16:creationId xmlns:a16="http://schemas.microsoft.com/office/drawing/2014/main" id="{8488993E-B698-574E-989E-0E488C5EB501}"/>
              </a:ext>
            </a:extLst>
          </p:cNvPr>
          <p:cNvSpPr>
            <a:spLocks noGrp="1"/>
          </p:cNvSpPr>
          <p:nvPr>
            <p:ph type="title"/>
          </p:nvPr>
        </p:nvSpPr>
        <p:spPr/>
        <p:txBody>
          <a:bodyPr/>
          <a:lstStyle/>
          <a:p>
            <a:r>
              <a:rPr lang="en-US" sz="3200" dirty="0"/>
              <a:t>Upcoming Virtual Group Webinars</a:t>
            </a:r>
          </a:p>
        </p:txBody>
      </p:sp>
      <p:pic>
        <p:nvPicPr>
          <p:cNvPr id="5" name="Picture 4">
            <a:extLst>
              <a:ext uri="{FF2B5EF4-FFF2-40B4-BE49-F238E27FC236}">
                <a16:creationId xmlns:a16="http://schemas.microsoft.com/office/drawing/2014/main" id="{9497EDD4-C778-4E59-8D8E-98D099F6606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08669" y="-32655"/>
            <a:ext cx="1673230" cy="1675461"/>
          </a:xfrm>
          <a:prstGeom prst="rect">
            <a:avLst/>
          </a:prstGeom>
        </p:spPr>
      </p:pic>
    </p:spTree>
    <p:extLst>
      <p:ext uri="{BB962C8B-B14F-4D97-AF65-F5344CB8AC3E}">
        <p14:creationId xmlns:p14="http://schemas.microsoft.com/office/powerpoint/2010/main" val="23566303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D3463F3F-102E-FF4F-9516-1FE784A82492}"/>
              </a:ext>
            </a:extLst>
          </p:cNvPr>
          <p:cNvGraphicFramePr>
            <a:graphicFrameLocks noGrp="1"/>
          </p:cNvGraphicFramePr>
          <p:nvPr>
            <p:extLst>
              <p:ext uri="{D42A27DB-BD31-4B8C-83A1-F6EECF244321}">
                <p14:modId xmlns:p14="http://schemas.microsoft.com/office/powerpoint/2010/main" val="761322774"/>
              </p:ext>
            </p:extLst>
          </p:nvPr>
        </p:nvGraphicFramePr>
        <p:xfrm>
          <a:off x="377039" y="1864743"/>
          <a:ext cx="8359615" cy="2706644"/>
        </p:xfrm>
        <a:graphic>
          <a:graphicData uri="http://schemas.openxmlformats.org/drawingml/2006/table">
            <a:tbl>
              <a:tblPr firstRow="1" bandRow="1">
                <a:tableStyleId>{2D5ABB26-0587-4C30-8999-92F81FD0307C}</a:tableStyleId>
              </a:tblPr>
              <a:tblGrid>
                <a:gridCol w="1419104">
                  <a:extLst>
                    <a:ext uri="{9D8B030D-6E8A-4147-A177-3AD203B41FA5}">
                      <a16:colId xmlns:a16="http://schemas.microsoft.com/office/drawing/2014/main" val="3310045158"/>
                    </a:ext>
                  </a:extLst>
                </a:gridCol>
                <a:gridCol w="1338943">
                  <a:extLst>
                    <a:ext uri="{9D8B030D-6E8A-4147-A177-3AD203B41FA5}">
                      <a16:colId xmlns:a16="http://schemas.microsoft.com/office/drawing/2014/main" val="558346684"/>
                    </a:ext>
                  </a:extLst>
                </a:gridCol>
                <a:gridCol w="1528354">
                  <a:extLst>
                    <a:ext uri="{9D8B030D-6E8A-4147-A177-3AD203B41FA5}">
                      <a16:colId xmlns:a16="http://schemas.microsoft.com/office/drawing/2014/main" val="471058550"/>
                    </a:ext>
                  </a:extLst>
                </a:gridCol>
                <a:gridCol w="2401291">
                  <a:extLst>
                    <a:ext uri="{9D8B030D-6E8A-4147-A177-3AD203B41FA5}">
                      <a16:colId xmlns:a16="http://schemas.microsoft.com/office/drawing/2014/main" val="1141679886"/>
                    </a:ext>
                  </a:extLst>
                </a:gridCol>
                <a:gridCol w="1671923">
                  <a:extLst>
                    <a:ext uri="{9D8B030D-6E8A-4147-A177-3AD203B41FA5}">
                      <a16:colId xmlns:a16="http://schemas.microsoft.com/office/drawing/2014/main" val="2515376323"/>
                    </a:ext>
                  </a:extLst>
                </a:gridCol>
              </a:tblGrid>
              <a:tr h="375537">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cs typeface="Segoe UI Semibold" panose="020B0502040204020203" pitchFamily="34" charset="0"/>
                        </a:rPr>
                        <a:t>Virtual Group </a:t>
                      </a:r>
                    </a:p>
                  </a:txBody>
                  <a:tcPr anchor="ctr">
                    <a:lnL>
                      <a:noFill/>
                    </a:lnL>
                    <a:lnR w="12700" cap="flat" cmpd="sng" algn="ctr">
                      <a:noFill/>
                      <a:prstDash val="solid"/>
                      <a:round/>
                      <a:headEnd type="none" w="med" len="med"/>
                      <a:tailEnd type="none" w="med" len="med"/>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cs typeface="Segoe UI Semibold" panose="020B0502040204020203" pitchFamily="34" charset="0"/>
                        </a:rPr>
                        <a:t>Meeting Date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ea typeface="+mn-ea"/>
                          <a:cs typeface="Segoe UI Semibold" panose="020B0502040204020203" pitchFamily="34" charset="0"/>
                        </a:rPr>
                        <a:t>Time</a:t>
                      </a:r>
                    </a:p>
                  </a:txBody>
                  <a:tcPr anchor="ctr">
                    <a:lnL w="12700" cap="flat" cmpd="sng" algn="ctr">
                      <a:noFill/>
                      <a:prstDash val="solid"/>
                      <a:round/>
                      <a:headEnd type="none" w="med" len="med"/>
                      <a:tailEnd type="none" w="med" len="med"/>
                    </a:lnL>
                    <a:lnR>
                      <a:noFill/>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ea typeface="+mn-ea"/>
                          <a:cs typeface="Segoe UI Semibold" panose="020B0502040204020203" pitchFamily="34" charset="0"/>
                        </a:rPr>
                        <a:t>Topic</a:t>
                      </a:r>
                    </a:p>
                  </a:txBody>
                  <a:tcPr anchor="ctr">
                    <a:lnL w="12700" cap="flat" cmpd="sng" algn="ctr">
                      <a:noFill/>
                      <a:prstDash val="solid"/>
                      <a:round/>
                      <a:headEnd type="none" w="med" len="med"/>
                      <a:tailEnd type="none" w="med" len="med"/>
                    </a:lnL>
                    <a:lnR>
                      <a:noFill/>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ct val="20000"/>
                        </a:spcBef>
                        <a:spcAft>
                          <a:spcPts val="0"/>
                        </a:spcAft>
                        <a:buClr>
                          <a:srgbClr val="33C0CD"/>
                        </a:buClr>
                        <a:buSzTx/>
                        <a:buFont typeface="Arial"/>
                        <a:buNone/>
                        <a:tabLst/>
                        <a:defRPr/>
                      </a:pPr>
                      <a:r>
                        <a:rPr kumimoji="0" lang="en-US" sz="1200" b="1" i="0" u="none" strike="noStrike" kern="1200" cap="none" spc="0" normalizeH="0" baseline="0" noProof="0" dirty="0">
                          <a:ln>
                            <a:noFill/>
                          </a:ln>
                          <a:solidFill>
                            <a:srgbClr val="B8232F"/>
                          </a:solidFill>
                          <a:effectLst/>
                          <a:uLnTx/>
                          <a:uFillTx/>
                          <a:latin typeface="Segoe UI Semibold" panose="020B0502040204020203" pitchFamily="34" charset="0"/>
                          <a:ea typeface="+mn-ea"/>
                          <a:cs typeface="Segoe UI Semibold" panose="020B0502040204020203" pitchFamily="34" charset="0"/>
                        </a:rPr>
                        <a:t>Website</a:t>
                      </a:r>
                    </a:p>
                  </a:txBody>
                  <a:tcPr anchor="ctr">
                    <a:lnL w="12700" cap="flat" cmpd="sng" algn="ctr">
                      <a:noFill/>
                      <a:prstDash val="solid"/>
                      <a:round/>
                      <a:headEnd type="none" w="med" len="med"/>
                      <a:tailEnd type="none" w="med" len="med"/>
                    </a:lnL>
                    <a:lnR>
                      <a:noFill/>
                    </a:lnR>
                    <a:lnT>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71227163"/>
                  </a:ext>
                </a:extLst>
              </a:tr>
              <a:tr h="609940">
                <a:tc>
                  <a:txBody>
                    <a:bodyPr/>
                    <a:lstStyle/>
                    <a:p>
                      <a:pPr algn="ctr" rtl="0" fontAlgn="ctr"/>
                      <a:r>
                        <a:rPr lang="en-CA" sz="1000" b="0" i="0" u="none" strike="noStrike">
                          <a:solidFill>
                            <a:srgbClr val="000000"/>
                          </a:solidFill>
                          <a:effectLst/>
                          <a:latin typeface="+mj-lt"/>
                        </a:rPr>
                        <a:t>Global Italian</a:t>
                      </a:r>
                    </a:p>
                  </a:txBody>
                  <a:tcPr marL="9525" marR="9525" marT="9525" marB="0" anchor="ctr">
                    <a:lnL>
                      <a:noFill/>
                    </a:lnL>
                    <a:lnR w="12700" cap="flat" cmpd="sng" algn="ctr">
                      <a:no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May 22, 2019</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17:00 – 18:00 (UTC)</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it-IT" sz="1000" b="0" i="0" u="none" strike="noStrike" dirty="0">
                          <a:solidFill>
                            <a:srgbClr val="000000"/>
                          </a:solidFill>
                          <a:effectLst/>
                          <a:latin typeface="+mj-lt"/>
                        </a:rPr>
                        <a:t>Mappe personalizzate in Power BI </a:t>
                      </a:r>
                    </a:p>
                    <a:p>
                      <a:pPr algn="ctr" rtl="0" fontAlgn="ctr"/>
                      <a:r>
                        <a:rPr lang="it-IT" sz="1000" b="0" i="0" u="none" strike="noStrike" dirty="0">
                          <a:solidFill>
                            <a:srgbClr val="000000"/>
                          </a:solidFill>
                          <a:effectLst/>
                          <a:latin typeface="+mj-lt"/>
                        </a:rPr>
                        <a:t>- Andrea Martorana Tusa</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b"/>
                      <a:r>
                        <a:rPr lang="en-CA" sz="1000" b="0" i="0" u="none" strike="noStrike">
                          <a:effectLst/>
                          <a:latin typeface="+mj-lt"/>
                        </a:rPr>
                        <a:t>globalitalian.pass.org</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41708328"/>
                  </a:ext>
                </a:extLst>
              </a:tr>
              <a:tr h="598374">
                <a:tc>
                  <a:txBody>
                    <a:bodyPr/>
                    <a:lstStyle/>
                    <a:p>
                      <a:pPr algn="ctr" rtl="0" fontAlgn="ctr"/>
                      <a:r>
                        <a:rPr lang="en-CA" sz="1000" b="0" i="0" u="none" strike="noStrike">
                          <a:solidFill>
                            <a:srgbClr val="000000"/>
                          </a:solidFill>
                          <a:effectLst/>
                          <a:latin typeface="+mj-lt"/>
                        </a:rPr>
                        <a:t>DevOps</a:t>
                      </a:r>
                    </a:p>
                  </a:txBody>
                  <a:tcPr marL="9525" marR="9525" marT="9525" marB="0" anchor="ctr">
                    <a:lnL>
                      <a:noFill/>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May 22, 2019</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19:00 – 21:00 (UTC)</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000" b="0" i="0" u="none" strike="noStrike" dirty="0">
                          <a:solidFill>
                            <a:srgbClr val="000000"/>
                          </a:solidFill>
                          <a:effectLst/>
                          <a:latin typeface="+mj-lt"/>
                        </a:rPr>
                        <a:t>How to Introduce your Data Scientists </a:t>
                      </a:r>
                    </a:p>
                    <a:p>
                      <a:pPr algn="ctr" rtl="0" fontAlgn="ctr"/>
                      <a:r>
                        <a:rPr lang="en-US" sz="1000" b="0" i="0" u="none" strike="noStrike" dirty="0">
                          <a:solidFill>
                            <a:srgbClr val="000000"/>
                          </a:solidFill>
                          <a:effectLst/>
                          <a:latin typeface="+mj-lt"/>
                        </a:rPr>
                        <a:t>to CI/CD - Alicia Moniz</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b"/>
                      <a:r>
                        <a:rPr lang="en-CA" sz="1000" b="0" i="0" u="none" strike="noStrike">
                          <a:effectLst/>
                          <a:latin typeface="+mj-lt"/>
                        </a:rPr>
                        <a:t>infrastructurevc.pass.org</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44979037"/>
                  </a:ext>
                </a:extLst>
              </a:tr>
              <a:tr h="520473">
                <a:tc>
                  <a:txBody>
                    <a:bodyPr/>
                    <a:lstStyle/>
                    <a:p>
                      <a:pPr algn="ctr" rtl="0" fontAlgn="ctr"/>
                      <a:r>
                        <a:rPr lang="en-CA" sz="1000" b="0" i="0" u="none" strike="noStrike">
                          <a:solidFill>
                            <a:srgbClr val="000000"/>
                          </a:solidFill>
                          <a:effectLst/>
                          <a:latin typeface="+mj-lt"/>
                        </a:rPr>
                        <a:t>Cloud</a:t>
                      </a:r>
                    </a:p>
                  </a:txBody>
                  <a:tcPr marL="9525" marR="9525" marT="9525" marB="0" anchor="ctr">
                    <a:lnL>
                      <a:noFill/>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May 23, 2019</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17:00 – 18:00 (UTC)</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000" b="0" i="0" u="none" strike="noStrike" dirty="0">
                          <a:solidFill>
                            <a:srgbClr val="000000"/>
                          </a:solidFill>
                          <a:effectLst/>
                          <a:latin typeface="+mj-lt"/>
                        </a:rPr>
                        <a:t>Lambda architecture design using Azure Databricks for Advanced Analytics </a:t>
                      </a:r>
                    </a:p>
                    <a:p>
                      <a:pPr algn="ctr" rtl="0" fontAlgn="ctr"/>
                      <a:r>
                        <a:rPr lang="en-US" sz="1000" b="0" i="0" u="none" strike="noStrike" dirty="0">
                          <a:solidFill>
                            <a:srgbClr val="000000"/>
                          </a:solidFill>
                          <a:effectLst/>
                          <a:latin typeface="+mj-lt"/>
                        </a:rPr>
                        <a:t>- Lucas </a:t>
                      </a:r>
                      <a:r>
                        <a:rPr lang="en-US" sz="1000" b="0" i="0" u="none" strike="noStrike" dirty="0" err="1">
                          <a:solidFill>
                            <a:srgbClr val="000000"/>
                          </a:solidFill>
                          <a:effectLst/>
                          <a:latin typeface="+mj-lt"/>
                        </a:rPr>
                        <a:t>Feiock</a:t>
                      </a:r>
                      <a:endParaRPr lang="en-US" sz="1000" b="0" i="0" u="none" strike="noStrike" dirty="0">
                        <a:solidFill>
                          <a:srgbClr val="000000"/>
                        </a:solidFill>
                        <a:effectLst/>
                        <a:latin typeface="+mj-lt"/>
                      </a:endParaRP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b"/>
                      <a:r>
                        <a:rPr lang="en-CA" sz="1000" b="0" i="0" u="none" strike="noStrike">
                          <a:effectLst/>
                          <a:latin typeface="+mj-lt"/>
                        </a:rPr>
                        <a:t>cloud.pass.org</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63641488"/>
                  </a:ext>
                </a:extLst>
              </a:tr>
              <a:tr h="602320">
                <a:tc>
                  <a:txBody>
                    <a:bodyPr/>
                    <a:lstStyle/>
                    <a:p>
                      <a:pPr algn="ctr" rtl="0" fontAlgn="ctr"/>
                      <a:r>
                        <a:rPr lang="en-CA" sz="1000" b="0" i="0" u="none" strike="noStrike">
                          <a:solidFill>
                            <a:srgbClr val="000000"/>
                          </a:solidFill>
                          <a:effectLst/>
                          <a:latin typeface="+mj-lt"/>
                        </a:rPr>
                        <a:t>Cloud</a:t>
                      </a:r>
                    </a:p>
                  </a:txBody>
                  <a:tcPr marL="9525" marR="9525" marT="9525" marB="0" anchor="ctr">
                    <a:lnL>
                      <a:noFill/>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May 30, 2019</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CA" sz="1000" b="0" i="0" u="none" strike="noStrike">
                          <a:solidFill>
                            <a:srgbClr val="000000"/>
                          </a:solidFill>
                          <a:effectLst/>
                          <a:latin typeface="+mj-lt"/>
                        </a:rPr>
                        <a:t>17:00 – 18:00 (UTC)</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000" b="0" i="0" u="none" strike="noStrike">
                          <a:solidFill>
                            <a:srgbClr val="000000"/>
                          </a:solidFill>
                          <a:effectLst/>
                          <a:latin typeface="+mj-lt"/>
                        </a:rPr>
                        <a:t>High Availability and Azure - Scaling SQL Server to the Cloud - Matt Gordon</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b"/>
                      <a:r>
                        <a:rPr lang="en-CA" sz="1000" b="0" i="0" u="none" strike="noStrike" dirty="0">
                          <a:effectLst/>
                          <a:latin typeface="+mj-lt"/>
                        </a:rPr>
                        <a:t>cloud.pass.org</a:t>
                      </a:r>
                    </a:p>
                  </a:txBody>
                  <a:tcPr marL="9525" marR="9525" marT="9525" marB="0" anchor="ctr">
                    <a:lnL w="12700" cap="flat" cmpd="sng" algn="ctr">
                      <a:noFill/>
                      <a:prstDash val="solid"/>
                      <a:round/>
                      <a:headEnd type="none" w="med" len="med"/>
                      <a:tailEnd type="none" w="med" len="med"/>
                    </a:lnL>
                    <a:lnR>
                      <a:noFill/>
                    </a:lnR>
                    <a:lnT w="12700" cap="flat" cmpd="sng" algn="ctr">
                      <a:solidFill>
                        <a:schemeClr val="bg1"/>
                      </a:solidFill>
                      <a:prstDash val="sysDot"/>
                      <a:round/>
                      <a:headEnd type="none" w="med" len="med"/>
                      <a:tailEnd type="none" w="med" len="med"/>
                    </a:lnT>
                    <a:lnB w="12700" cap="flat" cmpd="sng" algn="ctr">
                      <a:solidFill>
                        <a:schemeClr val="bg1"/>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38486461"/>
                  </a:ext>
                </a:extLst>
              </a:tr>
            </a:tbl>
          </a:graphicData>
        </a:graphic>
      </p:graphicFrame>
      <p:sp>
        <p:nvSpPr>
          <p:cNvPr id="2" name="Title 1">
            <a:extLst>
              <a:ext uri="{FF2B5EF4-FFF2-40B4-BE49-F238E27FC236}">
                <a16:creationId xmlns:a16="http://schemas.microsoft.com/office/drawing/2014/main" id="{8488993E-B698-574E-989E-0E488C5EB501}"/>
              </a:ext>
            </a:extLst>
          </p:cNvPr>
          <p:cNvSpPr>
            <a:spLocks noGrp="1"/>
          </p:cNvSpPr>
          <p:nvPr>
            <p:ph type="title"/>
          </p:nvPr>
        </p:nvSpPr>
        <p:spPr/>
        <p:txBody>
          <a:bodyPr/>
          <a:lstStyle/>
          <a:p>
            <a:r>
              <a:rPr lang="en-US" sz="3200" dirty="0"/>
              <a:t>Upcoming Virtual Group Webinars</a:t>
            </a:r>
          </a:p>
        </p:txBody>
      </p:sp>
      <p:pic>
        <p:nvPicPr>
          <p:cNvPr id="5" name="Picture 4">
            <a:extLst>
              <a:ext uri="{FF2B5EF4-FFF2-40B4-BE49-F238E27FC236}">
                <a16:creationId xmlns:a16="http://schemas.microsoft.com/office/drawing/2014/main" id="{9497EDD4-C778-4E59-8D8E-98D099F6606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08669" y="-32655"/>
            <a:ext cx="1673230" cy="1675461"/>
          </a:xfrm>
          <a:prstGeom prst="rect">
            <a:avLst/>
          </a:prstGeom>
        </p:spPr>
      </p:pic>
    </p:spTree>
    <p:extLst>
      <p:ext uri="{BB962C8B-B14F-4D97-AF65-F5344CB8AC3E}">
        <p14:creationId xmlns:p14="http://schemas.microsoft.com/office/powerpoint/2010/main" val="3710676382"/>
      </p:ext>
    </p:extLst>
  </p:cSld>
  <p:clrMapOvr>
    <a:masterClrMapping/>
  </p:clrMapOvr>
</p:sld>
</file>

<file path=ppt/theme/theme1.xml><?xml version="1.0" encoding="utf-8"?>
<a:theme xmlns:a="http://schemas.openxmlformats.org/drawingml/2006/main" name="PASS 2013_SpeakerTemplate_16x9">
  <a:themeElements>
    <a:clrScheme name="PASS Color Palette">
      <a:dk1>
        <a:srgbClr val="000000"/>
      </a:dk1>
      <a:lt1>
        <a:srgbClr val="AFAFAF"/>
      </a:lt1>
      <a:dk2>
        <a:srgbClr val="505050"/>
      </a:dk2>
      <a:lt2>
        <a:srgbClr val="FFFFFF"/>
      </a:lt2>
      <a:accent1>
        <a:srgbClr val="F0493E"/>
      </a:accent1>
      <a:accent2>
        <a:srgbClr val="B8232F"/>
      </a:accent2>
      <a:accent3>
        <a:srgbClr val="33C0CD"/>
      </a:accent3>
      <a:accent4>
        <a:srgbClr val="007579"/>
      </a:accent4>
      <a:accent5>
        <a:srgbClr val="302A7E"/>
      </a:accent5>
      <a:accent6>
        <a:srgbClr val="6658A6"/>
      </a:accent6>
      <a:hlink>
        <a:srgbClr val="33C0CD"/>
      </a:hlink>
      <a:folHlink>
        <a:srgbClr val="33C0CD"/>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ASS_19_Corp_Template_v2" id="{EC32C984-C492-4481-A87D-33196479D9AB}" vid="{28D2686D-DFD9-40AF-8C5B-3671D82679F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PASS_19_Corp_Template_v2</Template>
  <TotalTime>86</TotalTime>
  <Words>1188</Words>
  <Application>Microsoft Macintosh PowerPoint</Application>
  <PresentationFormat>On-screen Show (16:9)</PresentationFormat>
  <Paragraphs>245</Paragraphs>
  <Slides>20</Slides>
  <Notes>2</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Calibri</vt:lpstr>
      <vt:lpstr>Gotham Light</vt:lpstr>
      <vt:lpstr>Segoe UI</vt:lpstr>
      <vt:lpstr>Segoe UI Light</vt:lpstr>
      <vt:lpstr>Segoe UI Semibold</vt:lpstr>
      <vt:lpstr>Segoe UI Semilight</vt:lpstr>
      <vt:lpstr>PASS 2013_SpeakerTemplate_16x9</vt:lpstr>
      <vt:lpstr>PowerPoint Presentation</vt:lpstr>
      <vt:lpstr>#PASSturns20</vt:lpstr>
      <vt:lpstr>PASS Summit 2019 Pre-Conference Sessions Released!</vt:lpstr>
      <vt:lpstr>It’s SQL Server Migration Season</vt:lpstr>
      <vt:lpstr>Upcoming Virtual Group Webinars</vt:lpstr>
      <vt:lpstr>Upcoming Virtual Group Webinars</vt:lpstr>
      <vt:lpstr>Upcoming Virtual Group Webinars</vt:lpstr>
      <vt:lpstr>Upcoming Virtual Group Webinars</vt:lpstr>
      <vt:lpstr>Upcoming Virtual Group Webinars</vt:lpstr>
      <vt:lpstr>PASS Virtual Groups</vt:lpstr>
      <vt:lpstr>Upcoming SQLSaturdays</vt:lpstr>
      <vt:lpstr>PowerPoint Presentation</vt:lpstr>
      <vt:lpstr>PowerPoint Presentation</vt:lpstr>
      <vt:lpstr>   </vt:lpstr>
      <vt:lpstr>  </vt:lpstr>
      <vt:lpstr>PowerPoint Presentation</vt:lpstr>
      <vt:lpstr>PowerPoint Presentation</vt:lpstr>
      <vt:lpstr>Follow us</vt:lpstr>
      <vt:lpstr>Connect with PASS</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PASS Community News</dc:title>
  <dc:creator>Joseph Peace</dc:creator>
  <cp:lastModifiedBy>Carlos Robles</cp:lastModifiedBy>
  <cp:revision>102</cp:revision>
  <dcterms:created xsi:type="dcterms:W3CDTF">2019-02-11T20:48:56Z</dcterms:created>
  <dcterms:modified xsi:type="dcterms:W3CDTF">2019-04-24T23:52:55Z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408310712</vt:i4>
  </property>
  <property fmtid="{D5CDD505-2E9C-101B-9397-08002B2CF9AE}" pid="3" name="_NewReviewCycle">
    <vt:lpwstr/>
  </property>
  <property fmtid="{D5CDD505-2E9C-101B-9397-08002B2CF9AE}" pid="4" name="_EmailSubject">
    <vt:lpwstr>Llega presentacion</vt:lpwstr>
  </property>
  <property fmtid="{D5CDD505-2E9C-101B-9397-08002B2CF9AE}" pid="5" name="_AuthorEmailDisplayName">
    <vt:lpwstr>Robles Marroquin, Carlos Alberto</vt:lpwstr>
  </property>
</Properties>
</file>